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
  </p:notesMasterIdLst>
  <p:handoutMasterIdLst>
    <p:handoutMasterId r:id="rId8"/>
  </p:handoutMasterIdLst>
  <p:sldIdLst>
    <p:sldId id="408" r:id="rId2"/>
    <p:sldId id="459" r:id="rId3"/>
    <p:sldId id="479" r:id="rId4"/>
    <p:sldId id="480" r:id="rId5"/>
    <p:sldId id="467" r:id="rId6"/>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TIERREZ ROMERO MARCO ANTONIO" initials="GRMA" lastIdx="5" clrIdx="0">
    <p:extLst>
      <p:ext uri="{19B8F6BF-5375-455C-9EA6-DF929625EA0E}">
        <p15:presenceInfo xmlns:p15="http://schemas.microsoft.com/office/powerpoint/2012/main" userId="S-1-5-21-1606980848-1500820517-1801674531-84088" providerId="AD"/>
      </p:ext>
    </p:extLst>
  </p:cmAuthor>
  <p:cmAuthor id="2" name="RUBIO SOTO GLORIA MARTHA" initials="RSGM" lastIdx="7" clrIdx="1">
    <p:extLst>
      <p:ext uri="{19B8F6BF-5375-455C-9EA6-DF929625EA0E}">
        <p15:presenceInfo xmlns:p15="http://schemas.microsoft.com/office/powerpoint/2012/main" userId="S-1-5-21-1606980848-1500820517-1801674531-1386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1E9"/>
    <a:srgbClr val="ECDEF6"/>
    <a:srgbClr val="E4D2F2"/>
    <a:srgbClr val="8E0000"/>
    <a:srgbClr val="7A0000"/>
    <a:srgbClr val="009EE0"/>
    <a:srgbClr val="FF9F9F"/>
    <a:srgbClr val="7E0000"/>
    <a:srgbClr val="FFCC0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94374" autoAdjust="0"/>
  </p:normalViewPr>
  <p:slideViewPr>
    <p:cSldViewPr snapToGrid="0">
      <p:cViewPr varScale="1">
        <p:scale>
          <a:sx n="65" d="100"/>
          <a:sy n="65" d="100"/>
        </p:scale>
        <p:origin x="882" y="78"/>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069B105-0C39-4691-A17C-6BF844C77122}" type="datetimeFigureOut">
              <a:rPr lang="es-MX" smtClean="0"/>
              <a:pPr/>
              <a:t>19/09/2019</a:t>
            </a:fld>
            <a:endParaRPr lang="es-MX"/>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DF91EFF-FA90-47DD-8861-6A1B475E37E8}" type="slidenum">
              <a:rPr lang="es-MX" smtClean="0"/>
              <a:pPr/>
              <a:t>‹Nº›</a:t>
            </a:fld>
            <a:endParaRPr lang="es-MX"/>
          </a:p>
        </p:txBody>
      </p:sp>
    </p:spTree>
    <p:extLst>
      <p:ext uri="{BB962C8B-B14F-4D97-AF65-F5344CB8AC3E}">
        <p14:creationId xmlns:p14="http://schemas.microsoft.com/office/powerpoint/2010/main" val="408608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1C23F7C-C6D9-43A9-93A2-7740FAD630C2}" type="datetimeFigureOut">
              <a:rPr lang="es-MX" smtClean="0"/>
              <a:pPr/>
              <a:t>19/09/2019</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A10C9A7-1CB4-47DE-959A-4070DC0C56B0}" type="slidenum">
              <a:rPr lang="es-MX" smtClean="0"/>
              <a:pPr/>
              <a:t>‹Nº›</a:t>
            </a:fld>
            <a:endParaRPr lang="es-MX"/>
          </a:p>
        </p:txBody>
      </p:sp>
    </p:spTree>
    <p:extLst>
      <p:ext uri="{BB962C8B-B14F-4D97-AF65-F5344CB8AC3E}">
        <p14:creationId xmlns:p14="http://schemas.microsoft.com/office/powerpoint/2010/main" val="3883302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19/09/2019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37121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19/09/2019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53745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19/09/2019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3180770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Portada">
    <p:bg>
      <p:bgPr>
        <a:solidFill>
          <a:srgbClr val="083254"/>
        </a:solidFill>
        <a:effectLst/>
      </p:bgPr>
    </p:bg>
    <p:spTree>
      <p:nvGrpSpPr>
        <p:cNvPr id="1" name=""/>
        <p:cNvGrpSpPr/>
        <p:nvPr/>
      </p:nvGrpSpPr>
      <p:grpSpPr>
        <a:xfrm>
          <a:off x="0" y="0"/>
          <a:ext cx="0" cy="0"/>
          <a:chOff x="0" y="0"/>
          <a:chExt cx="0" cy="0"/>
        </a:xfrm>
      </p:grpSpPr>
      <p:pic>
        <p:nvPicPr>
          <p:cNvPr id="3" name="Imagen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Title Text"/>
          <p:cNvSpPr txBox="1">
            <a:spLocks noGrp="1"/>
          </p:cNvSpPr>
          <p:nvPr>
            <p:ph type="title" hasCustomPrompt="1"/>
          </p:nvPr>
        </p:nvSpPr>
        <p:spPr>
          <a:xfrm>
            <a:off x="6430318" y="2707493"/>
            <a:ext cx="4921189" cy="1143001"/>
          </a:xfrm>
          <a:prstGeom prst="rect">
            <a:avLst/>
          </a:prstGeom>
        </p:spPr>
        <p:txBody>
          <a:bodyPr>
            <a:noAutofit/>
          </a:bodyPr>
          <a:lstStyle>
            <a:lvl1pPr algn="l">
              <a:defRPr sz="8850" b="1" i="0">
                <a:solidFill>
                  <a:srgbClr val="FFFFFF"/>
                </a:solidFill>
                <a:latin typeface="Arial" charset="0"/>
                <a:ea typeface="Arial" charset="0"/>
                <a:cs typeface="Arial" charset="0"/>
              </a:defRPr>
            </a:lvl1pPr>
          </a:lstStyle>
          <a:p>
            <a:r>
              <a:rPr lang="es-ES" dirty="0" smtClean="0"/>
              <a:t>Título</a:t>
            </a:r>
            <a:endParaRPr dirty="0"/>
          </a:p>
        </p:txBody>
      </p:sp>
      <p:sp>
        <p:nvSpPr>
          <p:cNvPr id="8" name="Rectangle"/>
          <p:cNvSpPr/>
          <p:nvPr userDrawn="1"/>
        </p:nvSpPr>
        <p:spPr>
          <a:xfrm>
            <a:off x="6092825" y="3011570"/>
            <a:ext cx="37439" cy="834860"/>
          </a:xfrm>
          <a:prstGeom prst="rect">
            <a:avLst/>
          </a:pr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Tree>
    <p:extLst>
      <p:ext uri="{BB962C8B-B14F-4D97-AF65-F5344CB8AC3E}">
        <p14:creationId xmlns:p14="http://schemas.microsoft.com/office/powerpoint/2010/main" val="220585900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19/09/2019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78089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FD6AEE35-0102-43D7-90E4-BF900BD90586}" type="datetimeFigureOut">
              <a:rPr lang="es-MX" smtClean="0"/>
              <a:pPr/>
              <a:t>19/09/2019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16452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FD6AEE35-0102-43D7-90E4-BF900BD90586}" type="datetimeFigureOut">
              <a:rPr lang="es-MX" smtClean="0"/>
              <a:pPr/>
              <a:t>19/09/2019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15953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FD6AEE35-0102-43D7-90E4-BF900BD90586}" type="datetimeFigureOut">
              <a:rPr lang="es-MX" smtClean="0"/>
              <a:pPr/>
              <a:t>19/09/2019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54958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FD6AEE35-0102-43D7-90E4-BF900BD90586}" type="datetimeFigureOut">
              <a:rPr lang="es-MX" smtClean="0"/>
              <a:pPr/>
              <a:t>19/09/2019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24818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D6AEE35-0102-43D7-90E4-BF900BD90586}" type="datetimeFigureOut">
              <a:rPr lang="es-MX" smtClean="0"/>
              <a:pPr/>
              <a:t>19/09/2019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4433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19/09/2019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83133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19/09/2019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73557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AEE35-0102-43D7-90E4-BF900BD90586}" type="datetimeFigureOut">
              <a:rPr lang="es-MX" smtClean="0"/>
              <a:pPr/>
              <a:t>19/09/2019</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C74A0-3941-4CF3-BA05-04FF141DF987}" type="slidenum">
              <a:rPr lang="es-MX" smtClean="0"/>
              <a:pPr/>
              <a:t>‹Nº›</a:t>
            </a:fld>
            <a:endParaRPr lang="es-MX"/>
          </a:p>
        </p:txBody>
      </p:sp>
    </p:spTree>
    <p:extLst>
      <p:ext uri="{BB962C8B-B14F-4D97-AF65-F5344CB8AC3E}">
        <p14:creationId xmlns:p14="http://schemas.microsoft.com/office/powerpoint/2010/main" val="49059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ítulo"/>
          <p:cNvSpPr txBox="1">
            <a:spLocks noGrp="1"/>
          </p:cNvSpPr>
          <p:nvPr>
            <p:ph type="title"/>
          </p:nvPr>
        </p:nvSpPr>
        <p:spPr>
          <a:xfrm>
            <a:off x="6271517" y="3071743"/>
            <a:ext cx="5482949" cy="1143001"/>
          </a:xfrm>
          <a:prstGeom prst="rect">
            <a:avLst/>
          </a:prstGeom>
        </p:spPr>
        <p:txBody>
          <a:bodyPr/>
          <a:lstStyle/>
          <a:p>
            <a:r>
              <a:rPr lang="es-MX" sz="5400" b="0" dirty="0" smtClean="0">
                <a:latin typeface="+mj-lt"/>
              </a:rPr>
              <a:t>Lineamientos de gestión de cambios</a:t>
            </a:r>
            <a:endParaRPr lang="es-MX" sz="4400" b="0" dirty="0">
              <a:latin typeface="+mj-lt"/>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4094598864"/>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pic>
        <p:nvPicPr>
          <p:cNvPr id="4" name="Imagen 3"/>
          <p:cNvPicPr>
            <a:picLocks noChangeAspect="1"/>
          </p:cNvPicPr>
          <p:nvPr/>
        </p:nvPicPr>
        <p:blipFill>
          <a:blip r:embed="rId3"/>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10" name="Tabla 9"/>
          <p:cNvGraphicFramePr>
            <a:graphicFrameLocks noGrp="1"/>
          </p:cNvGraphicFramePr>
          <p:nvPr>
            <p:extLst>
              <p:ext uri="{D42A27DB-BD31-4B8C-83A1-F6EECF244321}">
                <p14:modId xmlns:p14="http://schemas.microsoft.com/office/powerpoint/2010/main" val="1097550161"/>
              </p:ext>
            </p:extLst>
          </p:nvPr>
        </p:nvGraphicFramePr>
        <p:xfrm>
          <a:off x="284221" y="1385405"/>
          <a:ext cx="11601853" cy="1595462"/>
        </p:xfrm>
        <a:graphic>
          <a:graphicData uri="http://schemas.openxmlformats.org/drawingml/2006/table">
            <a:tbl>
              <a:tblPr firstRow="1" firstCol="1" bandRow="1">
                <a:effectLst>
                  <a:outerShdw blurRad="50800" dist="38100" dir="5400000" algn="t" rotWithShape="0">
                    <a:prstClr val="black">
                      <a:alpha val="40000"/>
                    </a:prstClr>
                  </a:outerShdw>
                </a:effectLst>
                <a:tableStyleId>{5C22544A-7EE6-4342-B048-85BDC9FD1C3A}</a:tableStyleId>
              </a:tblPr>
              <a:tblGrid>
                <a:gridCol w="1411845">
                  <a:extLst>
                    <a:ext uri="{9D8B030D-6E8A-4147-A177-3AD203B41FA5}">
                      <a16:colId xmlns:a16="http://schemas.microsoft.com/office/drawing/2014/main" val="3612444774"/>
                    </a:ext>
                  </a:extLst>
                </a:gridCol>
                <a:gridCol w="8552937">
                  <a:extLst>
                    <a:ext uri="{9D8B030D-6E8A-4147-A177-3AD203B41FA5}">
                      <a16:colId xmlns:a16="http://schemas.microsoft.com/office/drawing/2014/main" val="3577811666"/>
                    </a:ext>
                  </a:extLst>
                </a:gridCol>
                <a:gridCol w="1637071">
                  <a:extLst>
                    <a:ext uri="{9D8B030D-6E8A-4147-A177-3AD203B41FA5}">
                      <a16:colId xmlns:a16="http://schemas.microsoft.com/office/drawing/2014/main" val="3020673593"/>
                    </a:ext>
                  </a:extLst>
                </a:gridCol>
              </a:tblGrid>
              <a:tr h="533578">
                <a:tc>
                  <a:txBody>
                    <a:bodyPr/>
                    <a:lstStyle/>
                    <a:p>
                      <a:pPr algn="ctr">
                        <a:lnSpc>
                          <a:spcPct val="115000"/>
                        </a:lnSpc>
                        <a:spcAft>
                          <a:spcPts val="0"/>
                        </a:spcAft>
                      </a:pPr>
                      <a:r>
                        <a:rPr lang="en-US" sz="2000" dirty="0">
                          <a:effectLst/>
                          <a:latin typeface="+mn-lt"/>
                        </a:rPr>
                        <a:t>No. </a:t>
                      </a:r>
                      <a:endParaRPr lang="en-US" sz="2000" dirty="0">
                        <a:effectLst/>
                        <a:latin typeface="+mn-lt"/>
                        <a:ea typeface="Calibri" panose="020F0502020204030204" pitchFamily="34" charset="0"/>
                        <a:cs typeface="Times New Roman" panose="02020603050405020304" pitchFamily="18" charset="0"/>
                      </a:endParaRPr>
                    </a:p>
                  </a:txBody>
                  <a:tcPr marL="59668" marR="59668" marT="0" marB="0" anchor="ctr">
                    <a:solidFill>
                      <a:schemeClr val="tx2"/>
                    </a:solidFill>
                  </a:tcPr>
                </a:tc>
                <a:tc>
                  <a:txBody>
                    <a:bodyPr/>
                    <a:lstStyle/>
                    <a:p>
                      <a:pPr algn="ctr">
                        <a:lnSpc>
                          <a:spcPct val="115000"/>
                        </a:lnSpc>
                        <a:spcAft>
                          <a:spcPts val="0"/>
                        </a:spcAft>
                      </a:pPr>
                      <a:r>
                        <a:rPr lang="en-US" sz="2000" dirty="0" err="1">
                          <a:effectLst/>
                          <a:latin typeface="+mn-lt"/>
                        </a:rPr>
                        <a:t>Acuerdo</a:t>
                      </a:r>
                      <a:endParaRPr lang="en-US" sz="2000" dirty="0">
                        <a:effectLst/>
                        <a:latin typeface="+mn-lt"/>
                        <a:ea typeface="Calibri" panose="020F0502020204030204" pitchFamily="34" charset="0"/>
                        <a:cs typeface="Times New Roman" panose="02020603050405020304" pitchFamily="18" charset="0"/>
                      </a:endParaRPr>
                    </a:p>
                  </a:txBody>
                  <a:tcPr marL="59668" marR="59668" marT="0" marB="0" anchor="ctr">
                    <a:solidFill>
                      <a:schemeClr val="tx2"/>
                    </a:solidFill>
                  </a:tcPr>
                </a:tc>
                <a:tc>
                  <a:txBody>
                    <a:bodyPr/>
                    <a:lstStyle/>
                    <a:p>
                      <a:pPr algn="ctr">
                        <a:lnSpc>
                          <a:spcPct val="115000"/>
                        </a:lnSpc>
                        <a:spcAft>
                          <a:spcPts val="0"/>
                        </a:spcAft>
                      </a:pPr>
                      <a:r>
                        <a:rPr lang="en-US" sz="2000" dirty="0" err="1">
                          <a:effectLst/>
                          <a:latin typeface="+mn-lt"/>
                        </a:rPr>
                        <a:t>Responsable</a:t>
                      </a:r>
                      <a:endParaRPr lang="en-US" sz="2000" dirty="0">
                        <a:effectLst/>
                        <a:latin typeface="+mn-lt"/>
                        <a:ea typeface="Calibri" panose="020F0502020204030204" pitchFamily="34" charset="0"/>
                        <a:cs typeface="Times New Roman" panose="02020603050405020304" pitchFamily="18" charset="0"/>
                      </a:endParaRPr>
                    </a:p>
                  </a:txBody>
                  <a:tcPr marL="59668" marR="59668" marT="0" marB="0" anchor="ctr">
                    <a:solidFill>
                      <a:schemeClr val="tx2"/>
                    </a:solidFill>
                  </a:tcPr>
                </a:tc>
                <a:extLst>
                  <a:ext uri="{0D108BD9-81ED-4DB2-BD59-A6C34878D82A}">
                    <a16:rowId xmlns:a16="http://schemas.microsoft.com/office/drawing/2014/main" val="1749790479"/>
                  </a:ext>
                </a:extLst>
              </a:tr>
              <a:tr h="1061884">
                <a:tc>
                  <a:txBody>
                    <a:bodyPr/>
                    <a:lstStyle/>
                    <a:p>
                      <a:pPr algn="l" fontAlgn="ctr"/>
                      <a:r>
                        <a:rPr lang="en-US" sz="1800" b="0" i="0" u="none" strike="noStrike" dirty="0">
                          <a:solidFill>
                            <a:schemeClr val="bg1"/>
                          </a:solidFill>
                          <a:effectLst/>
                          <a:latin typeface="+mn-lt"/>
                        </a:rPr>
                        <a:t>CAC-003/03/2019</a:t>
                      </a:r>
                    </a:p>
                  </a:txBody>
                  <a:tcPr marL="9525" marR="9525" marT="9525" marB="0" anchor="ctr">
                    <a:solidFill>
                      <a:schemeClr val="tx2"/>
                    </a:solidFill>
                  </a:tcPr>
                </a:tc>
                <a:tc>
                  <a:txBody>
                    <a:bodyPr/>
                    <a:lstStyle/>
                    <a:p>
                      <a:pPr algn="l" fontAlgn="ctr"/>
                      <a:r>
                        <a:rPr lang="es-MX" sz="2000" b="0" i="0" u="none" strike="noStrike" dirty="0">
                          <a:solidFill>
                            <a:srgbClr val="000000"/>
                          </a:solidFill>
                          <a:effectLst/>
                          <a:latin typeface="+mn-lt"/>
                        </a:rPr>
                        <a:t>El grupo de trabajo de gestión de cambios revisará el artículo  tercero transitorio de los lineamientos con el fin de que el Secretario Técnico presente nuevamente los lineamientos en la siguiente sesión.</a:t>
                      </a:r>
                    </a:p>
                  </a:txBody>
                  <a:tcPr marL="9525" marR="9525" marT="9525" marB="0" anchor="ctr">
                    <a:solidFill>
                      <a:srgbClr val="E7E6E6"/>
                    </a:solidFill>
                  </a:tcPr>
                </a:tc>
                <a:tc>
                  <a:txBody>
                    <a:bodyPr/>
                    <a:lstStyle/>
                    <a:p>
                      <a:pPr algn="ctr" fontAlgn="ctr"/>
                      <a:r>
                        <a:rPr lang="en-US" sz="2000" b="0" i="0" u="none" strike="noStrike" dirty="0" err="1">
                          <a:solidFill>
                            <a:srgbClr val="000000"/>
                          </a:solidFill>
                          <a:effectLst/>
                          <a:latin typeface="+mn-lt"/>
                        </a:rPr>
                        <a:t>Secretario</a:t>
                      </a:r>
                      <a:r>
                        <a:rPr lang="en-US" sz="2000" b="0" i="0" u="none" strike="noStrike" dirty="0">
                          <a:solidFill>
                            <a:srgbClr val="000000"/>
                          </a:solidFill>
                          <a:effectLst/>
                          <a:latin typeface="+mn-lt"/>
                        </a:rPr>
                        <a:t> </a:t>
                      </a:r>
                      <a:r>
                        <a:rPr lang="en-US" sz="2000" b="0" i="0" u="none" strike="noStrike" dirty="0" err="1">
                          <a:solidFill>
                            <a:srgbClr val="000000"/>
                          </a:solidFill>
                          <a:effectLst/>
                          <a:latin typeface="+mn-lt"/>
                        </a:rPr>
                        <a:t>Técnico</a:t>
                      </a:r>
                      <a:endParaRPr lang="en-US" sz="2000" b="0" i="0" u="none" strike="noStrike" dirty="0">
                        <a:solidFill>
                          <a:srgbClr val="000000"/>
                        </a:solidFill>
                        <a:effectLst/>
                        <a:latin typeface="+mn-lt"/>
                      </a:endParaRPr>
                    </a:p>
                  </a:txBody>
                  <a:tcPr marL="9525" marR="9525" marT="9525" marB="0" anchor="ctr">
                    <a:solidFill>
                      <a:srgbClr val="E7E6E6"/>
                    </a:solidFill>
                  </a:tcPr>
                </a:tc>
                <a:extLst>
                  <a:ext uri="{0D108BD9-81ED-4DB2-BD59-A6C34878D82A}">
                    <a16:rowId xmlns:a16="http://schemas.microsoft.com/office/drawing/2014/main" val="2181623931"/>
                  </a:ext>
                </a:extLst>
              </a:tr>
            </a:tbl>
          </a:graphicData>
        </a:graphic>
      </p:graphicFrame>
      <p:sp>
        <p:nvSpPr>
          <p:cNvPr id="2" name="CuadroTexto 1"/>
          <p:cNvSpPr txBox="1"/>
          <p:nvPr/>
        </p:nvSpPr>
        <p:spPr>
          <a:xfrm>
            <a:off x="1028416" y="650190"/>
            <a:ext cx="10209855" cy="523220"/>
          </a:xfrm>
          <a:prstGeom prst="rect">
            <a:avLst/>
          </a:prstGeom>
          <a:noFill/>
        </p:spPr>
        <p:txBody>
          <a:bodyPr wrap="square" rtlCol="0">
            <a:spAutoFit/>
          </a:bodyPr>
          <a:lstStyle/>
          <a:p>
            <a:r>
              <a:rPr lang="es-MX" sz="2800" b="1" dirty="0" smtClean="0">
                <a:solidFill>
                  <a:schemeClr val="tx2"/>
                </a:solidFill>
              </a:rPr>
              <a:t>Tercera Sesión del Comité de Aseguramiento de la Calidad de 2019</a:t>
            </a:r>
            <a:endParaRPr lang="en-US" sz="2800" b="1" dirty="0">
              <a:solidFill>
                <a:schemeClr val="tx2"/>
              </a:solidFill>
            </a:endParaRPr>
          </a:p>
        </p:txBody>
      </p:sp>
      <p:sp>
        <p:nvSpPr>
          <p:cNvPr id="5" name="CuadroTexto 4"/>
          <p:cNvSpPr txBox="1"/>
          <p:nvPr/>
        </p:nvSpPr>
        <p:spPr>
          <a:xfrm>
            <a:off x="825910" y="3392129"/>
            <a:ext cx="10633587" cy="1754326"/>
          </a:xfrm>
          <a:prstGeom prst="rect">
            <a:avLst/>
          </a:prstGeom>
          <a:noFill/>
        </p:spPr>
        <p:txBody>
          <a:bodyPr wrap="square" rtlCol="0">
            <a:spAutoFit/>
          </a:bodyPr>
          <a:lstStyle/>
          <a:p>
            <a:pPr marL="285750" indent="-285750">
              <a:buFont typeface="Arial" panose="020B0604020202020204" pitchFamily="34" charset="0"/>
              <a:buChar char="•"/>
            </a:pPr>
            <a:r>
              <a:rPr lang="es-MX" dirty="0" smtClean="0"/>
              <a:t>Se presentó la propuesta </a:t>
            </a:r>
            <a:r>
              <a:rPr lang="es-MX" dirty="0"/>
              <a:t>de </a:t>
            </a:r>
            <a:r>
              <a:rPr lang="es-MX" dirty="0" smtClean="0"/>
              <a:t>Lineamientos del Proceso de Gestión de Cambios en los Programas de Información Estadística y Geográfica que se desarrollaron a partir del marco conceptual que se presentó en el Comité en la Segunda y Tercera Sesión.</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dirty="0" smtClean="0"/>
              <a:t>En la Tercera Sesión no hubieron observaciones al contenido de los lineamientos, la discusión se centró en el artículo tercero transitorio, para lo cual se presenta una propuesta.</a:t>
            </a:r>
            <a:endParaRPr lang="en-US" dirty="0"/>
          </a:p>
        </p:txBody>
      </p:sp>
    </p:spTree>
    <p:extLst>
      <p:ext uri="{BB962C8B-B14F-4D97-AF65-F5344CB8AC3E}">
        <p14:creationId xmlns:p14="http://schemas.microsoft.com/office/powerpoint/2010/main" val="1012030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pic>
        <p:nvPicPr>
          <p:cNvPr id="4" name="Imagen 3"/>
          <p:cNvPicPr>
            <a:picLocks noChangeAspect="1"/>
          </p:cNvPicPr>
          <p:nvPr/>
        </p:nvPicPr>
        <p:blipFill>
          <a:blip r:embed="rId3"/>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graphicFrame>
        <p:nvGraphicFramePr>
          <p:cNvPr id="2" name="Tabla 1"/>
          <p:cNvGraphicFramePr>
            <a:graphicFrameLocks noGrp="1"/>
          </p:cNvGraphicFramePr>
          <p:nvPr>
            <p:extLst>
              <p:ext uri="{D42A27DB-BD31-4B8C-83A1-F6EECF244321}">
                <p14:modId xmlns:p14="http://schemas.microsoft.com/office/powerpoint/2010/main" val="3783290282"/>
              </p:ext>
            </p:extLst>
          </p:nvPr>
        </p:nvGraphicFramePr>
        <p:xfrm>
          <a:off x="627118" y="841336"/>
          <a:ext cx="10916060" cy="4674561"/>
        </p:xfrm>
        <a:graphic>
          <a:graphicData uri="http://schemas.openxmlformats.org/drawingml/2006/table">
            <a:tbl>
              <a:tblPr firstRow="1" firstCol="1" bandRow="1">
                <a:tableStyleId>{5C22544A-7EE6-4342-B048-85BDC9FD1C3A}</a:tableStyleId>
              </a:tblPr>
              <a:tblGrid>
                <a:gridCol w="3931308">
                  <a:extLst>
                    <a:ext uri="{9D8B030D-6E8A-4147-A177-3AD203B41FA5}">
                      <a16:colId xmlns:a16="http://schemas.microsoft.com/office/drawing/2014/main" val="996582120"/>
                    </a:ext>
                  </a:extLst>
                </a:gridCol>
                <a:gridCol w="3492376">
                  <a:extLst>
                    <a:ext uri="{9D8B030D-6E8A-4147-A177-3AD203B41FA5}">
                      <a16:colId xmlns:a16="http://schemas.microsoft.com/office/drawing/2014/main" val="2761886730"/>
                    </a:ext>
                  </a:extLst>
                </a:gridCol>
                <a:gridCol w="3492376">
                  <a:extLst>
                    <a:ext uri="{9D8B030D-6E8A-4147-A177-3AD203B41FA5}">
                      <a16:colId xmlns:a16="http://schemas.microsoft.com/office/drawing/2014/main" val="242416482"/>
                    </a:ext>
                  </a:extLst>
                </a:gridCol>
              </a:tblGrid>
              <a:tr h="559761">
                <a:tc>
                  <a:txBody>
                    <a:bodyPr/>
                    <a:lstStyle/>
                    <a:p>
                      <a:pPr algn="ctr">
                        <a:spcAft>
                          <a:spcPts val="0"/>
                        </a:spcAft>
                      </a:pPr>
                      <a:r>
                        <a:rPr lang="en-US" sz="1800" dirty="0" smtClean="0">
                          <a:effectLst/>
                        </a:rPr>
                        <a:t>PROPUESTA TERCERA</a:t>
                      </a:r>
                      <a:r>
                        <a:rPr lang="en-US" sz="1800" baseline="0" dirty="0" smtClean="0">
                          <a:effectLst/>
                        </a:rPr>
                        <a:t> SESIÓN</a:t>
                      </a:r>
                      <a:endParaRPr lang="en-US" sz="18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spcAft>
                          <a:spcPts val="0"/>
                        </a:spcAft>
                      </a:pPr>
                      <a:r>
                        <a:rPr lang="en-US" sz="1800" dirty="0" smtClean="0">
                          <a:effectLst/>
                        </a:rPr>
                        <a:t>CARPETA CUARTA SESIÓN</a:t>
                      </a:r>
                      <a:endParaRPr lang="en-US" sz="18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ctr">
                        <a:spcAft>
                          <a:spcPts val="0"/>
                        </a:spcAft>
                      </a:pPr>
                      <a:r>
                        <a:rPr lang="es-MX" sz="1800" dirty="0" smtClean="0">
                          <a:effectLst/>
                          <a:latin typeface="Calibri" panose="020F0502020204030204" pitchFamily="34" charset="0"/>
                          <a:ea typeface="Calibri" panose="020F0502020204030204" pitchFamily="34" charset="0"/>
                        </a:rPr>
                        <a:t>PROPUESTA RECIBIDA</a:t>
                      </a:r>
                      <a:endParaRPr lang="en-US" sz="18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745280983"/>
                  </a:ext>
                </a:extLst>
              </a:tr>
              <a:tr h="2876550">
                <a:tc>
                  <a:txBody>
                    <a:bodyPr/>
                    <a:lstStyle/>
                    <a:p>
                      <a:pPr>
                        <a:spcAft>
                          <a:spcPts val="0"/>
                        </a:spcAft>
                      </a:pPr>
                      <a:r>
                        <a:rPr lang="en-US" sz="1800" b="0" dirty="0">
                          <a:solidFill>
                            <a:schemeClr val="tx1"/>
                          </a:solidFill>
                          <a:effectLst/>
                        </a:rPr>
                        <a:t>TERCERO. - Hasta </a:t>
                      </a:r>
                      <a:r>
                        <a:rPr lang="en-US" sz="1800" b="0" dirty="0" err="1">
                          <a:solidFill>
                            <a:schemeClr val="tx1"/>
                          </a:solidFill>
                          <a:effectLst/>
                        </a:rPr>
                        <a:t>en</a:t>
                      </a:r>
                      <a:r>
                        <a:rPr lang="en-US" sz="1800" b="0" dirty="0">
                          <a:solidFill>
                            <a:schemeClr val="tx1"/>
                          </a:solidFill>
                          <a:effectLst/>
                        </a:rPr>
                        <a:t> </a:t>
                      </a:r>
                      <a:r>
                        <a:rPr lang="en-US" sz="1800" b="0" dirty="0" err="1">
                          <a:solidFill>
                            <a:schemeClr val="tx1"/>
                          </a:solidFill>
                          <a:effectLst/>
                        </a:rPr>
                        <a:t>tanto</a:t>
                      </a:r>
                      <a:r>
                        <a:rPr lang="en-US" sz="1800" b="0" dirty="0">
                          <a:solidFill>
                            <a:schemeClr val="tx1"/>
                          </a:solidFill>
                          <a:effectLst/>
                        </a:rPr>
                        <a:t> se </a:t>
                      </a:r>
                      <a:r>
                        <a:rPr lang="en-US" sz="1800" b="0" dirty="0" err="1">
                          <a:solidFill>
                            <a:schemeClr val="tx1"/>
                          </a:solidFill>
                          <a:effectLst/>
                        </a:rPr>
                        <a:t>libere</a:t>
                      </a:r>
                      <a:r>
                        <a:rPr lang="en-US" sz="1800" b="0" dirty="0">
                          <a:solidFill>
                            <a:schemeClr val="tx1"/>
                          </a:solidFill>
                          <a:effectLst/>
                        </a:rPr>
                        <a:t> el Sistema de </a:t>
                      </a:r>
                      <a:r>
                        <a:rPr lang="en-US" sz="1800" b="0" dirty="0" err="1">
                          <a:solidFill>
                            <a:schemeClr val="tx1"/>
                          </a:solidFill>
                          <a:effectLst/>
                        </a:rPr>
                        <a:t>Seguimiento</a:t>
                      </a:r>
                      <a:r>
                        <a:rPr lang="en-US" sz="1800" b="0" dirty="0">
                          <a:solidFill>
                            <a:schemeClr val="tx1"/>
                          </a:solidFill>
                          <a:effectLst/>
                        </a:rPr>
                        <a:t> de </a:t>
                      </a:r>
                      <a:r>
                        <a:rPr lang="en-US" sz="1800" b="0" dirty="0" err="1">
                          <a:solidFill>
                            <a:schemeClr val="tx1"/>
                          </a:solidFill>
                          <a:effectLst/>
                        </a:rPr>
                        <a:t>Cambios</a:t>
                      </a:r>
                      <a:r>
                        <a:rPr lang="en-US" sz="1800" b="0" dirty="0">
                          <a:solidFill>
                            <a:schemeClr val="tx1"/>
                          </a:solidFill>
                          <a:effectLst/>
                        </a:rPr>
                        <a:t> a que </a:t>
                      </a:r>
                      <a:r>
                        <a:rPr lang="en-US" sz="1800" b="0" dirty="0" err="1">
                          <a:solidFill>
                            <a:schemeClr val="tx1"/>
                          </a:solidFill>
                          <a:effectLst/>
                        </a:rPr>
                        <a:t>hace</a:t>
                      </a:r>
                      <a:r>
                        <a:rPr lang="en-US" sz="1800" b="0" dirty="0">
                          <a:solidFill>
                            <a:schemeClr val="tx1"/>
                          </a:solidFill>
                          <a:effectLst/>
                        </a:rPr>
                        <a:t> </a:t>
                      </a:r>
                      <a:r>
                        <a:rPr lang="en-US" sz="1800" b="0" dirty="0" err="1">
                          <a:solidFill>
                            <a:schemeClr val="tx1"/>
                          </a:solidFill>
                          <a:effectLst/>
                        </a:rPr>
                        <a:t>referencia</a:t>
                      </a:r>
                      <a:r>
                        <a:rPr lang="en-US" sz="1800" b="0" dirty="0">
                          <a:solidFill>
                            <a:schemeClr val="tx1"/>
                          </a:solidFill>
                          <a:effectLst/>
                        </a:rPr>
                        <a:t> el </a:t>
                      </a:r>
                      <a:r>
                        <a:rPr lang="en-US" sz="1800" b="0" dirty="0" err="1">
                          <a:solidFill>
                            <a:schemeClr val="tx1"/>
                          </a:solidFill>
                          <a:effectLst/>
                        </a:rPr>
                        <a:t>artículo</a:t>
                      </a:r>
                      <a:r>
                        <a:rPr lang="en-US" sz="1800" b="0" dirty="0">
                          <a:solidFill>
                            <a:schemeClr val="tx1"/>
                          </a:solidFill>
                          <a:effectLst/>
                        </a:rPr>
                        <a:t> anterior, las </a:t>
                      </a:r>
                      <a:r>
                        <a:rPr lang="en-US" sz="1800" b="0" dirty="0" err="1">
                          <a:solidFill>
                            <a:schemeClr val="tx1"/>
                          </a:solidFill>
                          <a:effectLst/>
                        </a:rPr>
                        <a:t>Unidades</a:t>
                      </a:r>
                      <a:r>
                        <a:rPr lang="en-US" sz="1800" b="0" dirty="0">
                          <a:solidFill>
                            <a:schemeClr val="tx1"/>
                          </a:solidFill>
                          <a:effectLst/>
                        </a:rPr>
                        <a:t> </a:t>
                      </a:r>
                      <a:r>
                        <a:rPr lang="en-US" sz="1800" b="0" dirty="0" err="1">
                          <a:solidFill>
                            <a:schemeClr val="tx1"/>
                          </a:solidFill>
                          <a:effectLst/>
                        </a:rPr>
                        <a:t>Administrativas</a:t>
                      </a:r>
                      <a:r>
                        <a:rPr lang="en-US" sz="1800" b="0" dirty="0">
                          <a:solidFill>
                            <a:schemeClr val="tx1"/>
                          </a:solidFill>
                          <a:effectLst/>
                        </a:rPr>
                        <a:t> del </a:t>
                      </a:r>
                      <a:r>
                        <a:rPr lang="en-US" sz="1800" b="0" dirty="0" err="1">
                          <a:solidFill>
                            <a:schemeClr val="tx1"/>
                          </a:solidFill>
                          <a:effectLst/>
                        </a:rPr>
                        <a:t>Instituto</a:t>
                      </a:r>
                      <a:r>
                        <a:rPr lang="en-US" sz="1800" b="0" dirty="0">
                          <a:solidFill>
                            <a:schemeClr val="tx1"/>
                          </a:solidFill>
                          <a:effectLst/>
                        </a:rPr>
                        <a:t> Nacional de </a:t>
                      </a:r>
                      <a:r>
                        <a:rPr lang="en-US" sz="1800" b="0" dirty="0" err="1">
                          <a:solidFill>
                            <a:schemeClr val="tx1"/>
                          </a:solidFill>
                          <a:effectLst/>
                        </a:rPr>
                        <a:t>Estadística</a:t>
                      </a:r>
                      <a:r>
                        <a:rPr lang="en-US" sz="1800" b="0" dirty="0">
                          <a:solidFill>
                            <a:schemeClr val="tx1"/>
                          </a:solidFill>
                          <a:effectLst/>
                        </a:rPr>
                        <a:t> y </a:t>
                      </a:r>
                      <a:r>
                        <a:rPr lang="en-US" sz="1800" b="0" dirty="0" err="1">
                          <a:solidFill>
                            <a:schemeClr val="tx1"/>
                          </a:solidFill>
                          <a:effectLst/>
                        </a:rPr>
                        <a:t>Geografía</a:t>
                      </a:r>
                      <a:r>
                        <a:rPr lang="en-US" sz="1800" b="0" dirty="0">
                          <a:solidFill>
                            <a:schemeClr val="tx1"/>
                          </a:solidFill>
                          <a:effectLst/>
                        </a:rPr>
                        <a:t> que </a:t>
                      </a:r>
                      <a:r>
                        <a:rPr lang="en-US" sz="1800" b="0" dirty="0" err="1">
                          <a:solidFill>
                            <a:schemeClr val="tx1"/>
                          </a:solidFill>
                          <a:effectLst/>
                        </a:rPr>
                        <a:t>desarrollen</a:t>
                      </a:r>
                      <a:r>
                        <a:rPr lang="en-US" sz="1800" b="0" dirty="0">
                          <a:solidFill>
                            <a:schemeClr val="tx1"/>
                          </a:solidFill>
                          <a:effectLst/>
                        </a:rPr>
                        <a:t> </a:t>
                      </a:r>
                      <a:r>
                        <a:rPr lang="en-US" sz="1800" b="0" dirty="0" err="1">
                          <a:solidFill>
                            <a:schemeClr val="tx1"/>
                          </a:solidFill>
                          <a:effectLst/>
                        </a:rPr>
                        <a:t>actividades</a:t>
                      </a:r>
                      <a:r>
                        <a:rPr lang="en-US" sz="1800" b="0" dirty="0">
                          <a:solidFill>
                            <a:schemeClr val="tx1"/>
                          </a:solidFill>
                          <a:effectLst/>
                        </a:rPr>
                        <a:t> para </a:t>
                      </a:r>
                      <a:r>
                        <a:rPr lang="en-US" sz="1800" b="0" dirty="0" err="1">
                          <a:solidFill>
                            <a:schemeClr val="tx1"/>
                          </a:solidFill>
                          <a:effectLst/>
                        </a:rPr>
                        <a:t>producir</a:t>
                      </a:r>
                      <a:r>
                        <a:rPr lang="en-US" sz="1800" b="0" dirty="0">
                          <a:solidFill>
                            <a:schemeClr val="tx1"/>
                          </a:solidFill>
                          <a:effectLst/>
                        </a:rPr>
                        <a:t> </a:t>
                      </a:r>
                      <a:r>
                        <a:rPr lang="en-US" sz="1800" b="0" dirty="0" err="1">
                          <a:solidFill>
                            <a:schemeClr val="tx1"/>
                          </a:solidFill>
                          <a:effectLst/>
                        </a:rPr>
                        <a:t>información</a:t>
                      </a:r>
                      <a:r>
                        <a:rPr lang="en-US" sz="1800" b="0" dirty="0">
                          <a:solidFill>
                            <a:schemeClr val="tx1"/>
                          </a:solidFill>
                          <a:effectLst/>
                        </a:rPr>
                        <a:t> </a:t>
                      </a:r>
                      <a:r>
                        <a:rPr lang="en-US" sz="1800" b="0" dirty="0" err="1">
                          <a:solidFill>
                            <a:schemeClr val="tx1"/>
                          </a:solidFill>
                          <a:effectLst/>
                        </a:rPr>
                        <a:t>estadística</a:t>
                      </a:r>
                      <a:r>
                        <a:rPr lang="en-US" sz="1800" b="0" dirty="0">
                          <a:solidFill>
                            <a:schemeClr val="tx1"/>
                          </a:solidFill>
                          <a:effectLst/>
                        </a:rPr>
                        <a:t> y </a:t>
                      </a:r>
                      <a:r>
                        <a:rPr lang="en-US" sz="1800" b="0" dirty="0" err="1">
                          <a:solidFill>
                            <a:schemeClr val="tx1"/>
                          </a:solidFill>
                          <a:effectLst/>
                        </a:rPr>
                        <a:t>geográfica</a:t>
                      </a:r>
                      <a:r>
                        <a:rPr lang="en-US" sz="1800" b="0" dirty="0">
                          <a:solidFill>
                            <a:schemeClr val="tx1"/>
                          </a:solidFill>
                          <a:effectLst/>
                        </a:rPr>
                        <a:t> </a:t>
                      </a:r>
                      <a:r>
                        <a:rPr lang="en-US" sz="1800" b="0" dirty="0" err="1">
                          <a:solidFill>
                            <a:schemeClr val="tx1"/>
                          </a:solidFill>
                          <a:effectLst/>
                        </a:rPr>
                        <a:t>deberán</a:t>
                      </a:r>
                      <a:r>
                        <a:rPr lang="en-US" sz="1800" b="0" dirty="0">
                          <a:solidFill>
                            <a:schemeClr val="tx1"/>
                          </a:solidFill>
                          <a:effectLst/>
                        </a:rPr>
                        <a:t> </a:t>
                      </a:r>
                      <a:r>
                        <a:rPr lang="en-US" sz="1800" b="0" dirty="0" err="1">
                          <a:solidFill>
                            <a:schemeClr val="tx1"/>
                          </a:solidFill>
                          <a:effectLst/>
                        </a:rPr>
                        <a:t>resguardar</a:t>
                      </a:r>
                      <a:r>
                        <a:rPr lang="en-US" sz="1800" b="0" dirty="0">
                          <a:solidFill>
                            <a:schemeClr val="tx1"/>
                          </a:solidFill>
                          <a:effectLst/>
                        </a:rPr>
                        <a:t> </a:t>
                      </a:r>
                      <a:r>
                        <a:rPr lang="en-US" sz="1800" b="0" dirty="0" err="1">
                          <a:solidFill>
                            <a:schemeClr val="tx1"/>
                          </a:solidFill>
                          <a:effectLst/>
                        </a:rPr>
                        <a:t>en</a:t>
                      </a:r>
                      <a:r>
                        <a:rPr lang="en-US" sz="1800" b="0" dirty="0">
                          <a:solidFill>
                            <a:schemeClr val="tx1"/>
                          </a:solidFill>
                          <a:effectLst/>
                        </a:rPr>
                        <a:t> </a:t>
                      </a:r>
                      <a:r>
                        <a:rPr lang="en-US" sz="1800" b="0" dirty="0" err="1">
                          <a:solidFill>
                            <a:schemeClr val="tx1"/>
                          </a:solidFill>
                          <a:effectLst/>
                        </a:rPr>
                        <a:t>sus</a:t>
                      </a:r>
                      <a:r>
                        <a:rPr lang="en-US" sz="1800" b="0" dirty="0">
                          <a:solidFill>
                            <a:schemeClr val="tx1"/>
                          </a:solidFill>
                          <a:effectLst/>
                        </a:rPr>
                        <a:t> </a:t>
                      </a:r>
                      <a:r>
                        <a:rPr lang="en-US" sz="1800" b="0" dirty="0" err="1">
                          <a:solidFill>
                            <a:schemeClr val="tx1"/>
                          </a:solidFill>
                          <a:effectLst/>
                        </a:rPr>
                        <a:t>archivos</a:t>
                      </a:r>
                      <a:r>
                        <a:rPr lang="en-US" sz="1800" b="0" dirty="0">
                          <a:solidFill>
                            <a:schemeClr val="tx1"/>
                          </a:solidFill>
                          <a:effectLst/>
                        </a:rPr>
                        <a:t> </a:t>
                      </a:r>
                      <a:r>
                        <a:rPr lang="en-US" sz="1800" b="0" dirty="0" err="1">
                          <a:solidFill>
                            <a:schemeClr val="tx1"/>
                          </a:solidFill>
                          <a:effectLst/>
                        </a:rPr>
                        <a:t>institucionales</a:t>
                      </a:r>
                      <a:r>
                        <a:rPr lang="en-US" sz="1800" b="0" dirty="0">
                          <a:solidFill>
                            <a:schemeClr val="tx1"/>
                          </a:solidFill>
                          <a:effectLst/>
                        </a:rPr>
                        <a:t> </a:t>
                      </a:r>
                      <a:r>
                        <a:rPr lang="en-US" sz="1800" b="0" dirty="0" err="1">
                          <a:solidFill>
                            <a:schemeClr val="tx1"/>
                          </a:solidFill>
                          <a:effectLst/>
                        </a:rPr>
                        <a:t>los</a:t>
                      </a:r>
                      <a:r>
                        <a:rPr lang="en-US" sz="1800" b="0" dirty="0">
                          <a:solidFill>
                            <a:schemeClr val="tx1"/>
                          </a:solidFill>
                          <a:effectLst/>
                        </a:rPr>
                        <a:t> </a:t>
                      </a:r>
                      <a:r>
                        <a:rPr lang="en-US" sz="1800" b="0" dirty="0" err="1">
                          <a:solidFill>
                            <a:schemeClr val="tx1"/>
                          </a:solidFill>
                          <a:effectLst/>
                        </a:rPr>
                        <a:t>diversos</a:t>
                      </a:r>
                      <a:r>
                        <a:rPr lang="en-US" sz="1800" b="0" dirty="0">
                          <a:solidFill>
                            <a:schemeClr val="tx1"/>
                          </a:solidFill>
                          <a:effectLst/>
                        </a:rPr>
                        <a:t> </a:t>
                      </a:r>
                      <a:r>
                        <a:rPr lang="en-US" sz="1800" b="0" dirty="0" err="1">
                          <a:solidFill>
                            <a:schemeClr val="tx1"/>
                          </a:solidFill>
                          <a:effectLst/>
                        </a:rPr>
                        <a:t>documentos</a:t>
                      </a:r>
                      <a:r>
                        <a:rPr lang="en-US" sz="1800" b="0" dirty="0">
                          <a:solidFill>
                            <a:schemeClr val="tx1"/>
                          </a:solidFill>
                          <a:effectLst/>
                        </a:rPr>
                        <a:t> a que </a:t>
                      </a:r>
                      <a:r>
                        <a:rPr lang="en-US" sz="1800" b="0" dirty="0" err="1">
                          <a:solidFill>
                            <a:schemeClr val="tx1"/>
                          </a:solidFill>
                          <a:effectLst/>
                        </a:rPr>
                        <a:t>hacen</a:t>
                      </a:r>
                      <a:r>
                        <a:rPr lang="en-US" sz="1800" b="0" dirty="0">
                          <a:solidFill>
                            <a:schemeClr val="tx1"/>
                          </a:solidFill>
                          <a:effectLst/>
                        </a:rPr>
                        <a:t> </a:t>
                      </a:r>
                      <a:r>
                        <a:rPr lang="en-US" sz="1800" b="0" dirty="0" err="1">
                          <a:solidFill>
                            <a:schemeClr val="tx1"/>
                          </a:solidFill>
                          <a:effectLst/>
                        </a:rPr>
                        <a:t>referencia</a:t>
                      </a:r>
                      <a:r>
                        <a:rPr lang="en-US" sz="1800" b="0" dirty="0">
                          <a:solidFill>
                            <a:schemeClr val="tx1"/>
                          </a:solidFill>
                          <a:effectLst/>
                        </a:rPr>
                        <a:t> </a:t>
                      </a:r>
                      <a:r>
                        <a:rPr lang="en-US" sz="1800" b="0" dirty="0" err="1">
                          <a:solidFill>
                            <a:schemeClr val="tx1"/>
                          </a:solidFill>
                          <a:effectLst/>
                        </a:rPr>
                        <a:t>los</a:t>
                      </a:r>
                      <a:r>
                        <a:rPr lang="en-US" sz="1800" b="0" dirty="0">
                          <a:solidFill>
                            <a:schemeClr val="tx1"/>
                          </a:solidFill>
                          <a:effectLst/>
                        </a:rPr>
                        <a:t> </a:t>
                      </a:r>
                      <a:r>
                        <a:rPr lang="en-US" sz="1800" b="0" dirty="0" err="1">
                          <a:solidFill>
                            <a:schemeClr val="tx1"/>
                          </a:solidFill>
                          <a:effectLst/>
                        </a:rPr>
                        <a:t>presentes</a:t>
                      </a:r>
                      <a:r>
                        <a:rPr lang="en-US" sz="1800" b="0" dirty="0">
                          <a:solidFill>
                            <a:schemeClr val="tx1"/>
                          </a:solidFill>
                          <a:effectLst/>
                        </a:rPr>
                        <a:t> </a:t>
                      </a:r>
                      <a:r>
                        <a:rPr lang="en-US" sz="1800" b="0" dirty="0" err="1">
                          <a:solidFill>
                            <a:schemeClr val="tx1"/>
                          </a:solidFill>
                          <a:effectLst/>
                        </a:rPr>
                        <a:t>Lineamientos</a:t>
                      </a:r>
                      <a:r>
                        <a:rPr lang="en-US" sz="1800" b="0" dirty="0">
                          <a:solidFill>
                            <a:schemeClr val="tx1"/>
                          </a:solidFill>
                          <a:effectLst/>
                        </a:rPr>
                        <a:t>, </a:t>
                      </a:r>
                      <a:r>
                        <a:rPr lang="en-US" sz="1800" b="0" dirty="0" err="1">
                          <a:solidFill>
                            <a:schemeClr val="tx1"/>
                          </a:solidFill>
                          <a:effectLst/>
                        </a:rPr>
                        <a:t>debiendo</a:t>
                      </a:r>
                      <a:r>
                        <a:rPr lang="en-US" sz="1800" b="0" dirty="0">
                          <a:solidFill>
                            <a:schemeClr val="tx1"/>
                          </a:solidFill>
                          <a:effectLst/>
                        </a:rPr>
                        <a:t> </a:t>
                      </a:r>
                      <a:r>
                        <a:rPr lang="en-US" sz="1800" b="0" dirty="0" err="1">
                          <a:solidFill>
                            <a:schemeClr val="tx1"/>
                          </a:solidFill>
                          <a:effectLst/>
                        </a:rPr>
                        <a:t>cargarlos</a:t>
                      </a:r>
                      <a:r>
                        <a:rPr lang="en-US" sz="1800" b="0" dirty="0">
                          <a:solidFill>
                            <a:schemeClr val="tx1"/>
                          </a:solidFill>
                          <a:effectLst/>
                        </a:rPr>
                        <a:t> al </a:t>
                      </a:r>
                      <a:r>
                        <a:rPr lang="en-US" sz="1800" b="0" dirty="0" err="1">
                          <a:solidFill>
                            <a:schemeClr val="tx1"/>
                          </a:solidFill>
                          <a:effectLst/>
                        </a:rPr>
                        <a:t>aludido</a:t>
                      </a:r>
                      <a:r>
                        <a:rPr lang="en-US" sz="1800" b="0" dirty="0">
                          <a:solidFill>
                            <a:schemeClr val="tx1"/>
                          </a:solidFill>
                          <a:effectLst/>
                        </a:rPr>
                        <a:t> Sistema un </a:t>
                      </a:r>
                      <a:r>
                        <a:rPr lang="en-US" sz="1800" b="0" dirty="0" err="1">
                          <a:solidFill>
                            <a:schemeClr val="tx1"/>
                          </a:solidFill>
                          <a:effectLst/>
                        </a:rPr>
                        <a:t>vez</a:t>
                      </a:r>
                      <a:r>
                        <a:rPr lang="en-US" sz="1800" b="0" dirty="0">
                          <a:solidFill>
                            <a:schemeClr val="tx1"/>
                          </a:solidFill>
                          <a:effectLst/>
                        </a:rPr>
                        <a:t> que </a:t>
                      </a:r>
                      <a:r>
                        <a:rPr lang="en-US" sz="1800" b="0" dirty="0" err="1">
                          <a:solidFill>
                            <a:schemeClr val="tx1"/>
                          </a:solidFill>
                          <a:effectLst/>
                        </a:rPr>
                        <a:t>tengan</a:t>
                      </a:r>
                      <a:r>
                        <a:rPr lang="en-US" sz="1800" b="0" dirty="0">
                          <a:solidFill>
                            <a:schemeClr val="tx1"/>
                          </a:solidFill>
                          <a:effectLst/>
                        </a:rPr>
                        <a:t> </a:t>
                      </a:r>
                      <a:r>
                        <a:rPr lang="en-US" sz="1800" b="0" dirty="0" err="1">
                          <a:solidFill>
                            <a:schemeClr val="tx1"/>
                          </a:solidFill>
                          <a:effectLst/>
                        </a:rPr>
                        <a:t>acceso</a:t>
                      </a:r>
                      <a:r>
                        <a:rPr lang="en-US" sz="1800" b="0" dirty="0">
                          <a:solidFill>
                            <a:schemeClr val="tx1"/>
                          </a:solidFill>
                          <a:effectLst/>
                        </a:rPr>
                        <a:t> al </a:t>
                      </a:r>
                      <a:r>
                        <a:rPr lang="en-US" sz="1800" b="0" dirty="0" err="1">
                          <a:solidFill>
                            <a:schemeClr val="tx1"/>
                          </a:solidFill>
                          <a:effectLst/>
                        </a:rPr>
                        <a:t>mismo</a:t>
                      </a:r>
                      <a:endParaRPr lang="en-US" sz="1800" b="0" dirty="0">
                        <a:solidFill>
                          <a:schemeClr val="tx1"/>
                        </a:solidFill>
                        <a:effectLst/>
                        <a:latin typeface="Calibri" panose="020F0502020204030204" pitchFamily="34" charset="0"/>
                        <a:ea typeface="Calibri" panose="020F0502020204030204" pitchFamily="34" charset="0"/>
                      </a:endParaRPr>
                    </a:p>
                  </a:txBody>
                  <a:tcPr marL="68580" marR="68580" marT="0" marB="0" anchor="ctr">
                    <a:solidFill>
                      <a:schemeClr val="accent1">
                        <a:lumMod val="20000"/>
                        <a:lumOff val="80000"/>
                      </a:schemeClr>
                    </a:solidFill>
                  </a:tcPr>
                </a:tc>
                <a:tc>
                  <a:txBody>
                    <a:bodyPr/>
                    <a:lstStyle/>
                    <a:p>
                      <a:pPr>
                        <a:spcAft>
                          <a:spcPts val="0"/>
                        </a:spcAft>
                      </a:pPr>
                      <a:r>
                        <a:rPr lang="en-US" sz="1800" b="0" dirty="0">
                          <a:solidFill>
                            <a:schemeClr val="tx1"/>
                          </a:solidFill>
                          <a:effectLst/>
                        </a:rPr>
                        <a:t>TERCERO. - Hasta </a:t>
                      </a:r>
                      <a:r>
                        <a:rPr lang="en-US" sz="1800" b="0" dirty="0" err="1">
                          <a:solidFill>
                            <a:schemeClr val="tx1"/>
                          </a:solidFill>
                          <a:effectLst/>
                        </a:rPr>
                        <a:t>en</a:t>
                      </a:r>
                      <a:r>
                        <a:rPr lang="en-US" sz="1800" b="0" dirty="0">
                          <a:solidFill>
                            <a:schemeClr val="tx1"/>
                          </a:solidFill>
                          <a:effectLst/>
                        </a:rPr>
                        <a:t> </a:t>
                      </a:r>
                      <a:r>
                        <a:rPr lang="en-US" sz="1800" b="0" dirty="0" err="1">
                          <a:solidFill>
                            <a:schemeClr val="tx1"/>
                          </a:solidFill>
                          <a:effectLst/>
                        </a:rPr>
                        <a:t>tanto</a:t>
                      </a:r>
                      <a:r>
                        <a:rPr lang="en-US" sz="1800" b="0" dirty="0">
                          <a:solidFill>
                            <a:schemeClr val="tx1"/>
                          </a:solidFill>
                          <a:effectLst/>
                        </a:rPr>
                        <a:t> se </a:t>
                      </a:r>
                      <a:r>
                        <a:rPr lang="en-US" sz="1800" b="0" dirty="0" err="1">
                          <a:solidFill>
                            <a:schemeClr val="tx1"/>
                          </a:solidFill>
                          <a:effectLst/>
                        </a:rPr>
                        <a:t>libere</a:t>
                      </a:r>
                      <a:r>
                        <a:rPr lang="en-US" sz="1800" b="0" dirty="0">
                          <a:solidFill>
                            <a:schemeClr val="tx1"/>
                          </a:solidFill>
                          <a:effectLst/>
                        </a:rPr>
                        <a:t> el Sistema de </a:t>
                      </a:r>
                      <a:r>
                        <a:rPr lang="en-US" sz="1800" b="0" dirty="0" err="1">
                          <a:solidFill>
                            <a:schemeClr val="tx1"/>
                          </a:solidFill>
                          <a:effectLst/>
                        </a:rPr>
                        <a:t>Seguimiento</a:t>
                      </a:r>
                      <a:r>
                        <a:rPr lang="en-US" sz="1800" b="0" dirty="0">
                          <a:solidFill>
                            <a:schemeClr val="tx1"/>
                          </a:solidFill>
                          <a:effectLst/>
                        </a:rPr>
                        <a:t> de </a:t>
                      </a:r>
                      <a:r>
                        <a:rPr lang="en-US" sz="1800" b="0" dirty="0" err="1">
                          <a:solidFill>
                            <a:schemeClr val="tx1"/>
                          </a:solidFill>
                          <a:effectLst/>
                        </a:rPr>
                        <a:t>Cambios</a:t>
                      </a:r>
                      <a:r>
                        <a:rPr lang="en-US" sz="1800" b="0" dirty="0">
                          <a:solidFill>
                            <a:schemeClr val="tx1"/>
                          </a:solidFill>
                          <a:effectLst/>
                        </a:rPr>
                        <a:t> a que </a:t>
                      </a:r>
                      <a:r>
                        <a:rPr lang="en-US" sz="1800" b="0" dirty="0" err="1">
                          <a:solidFill>
                            <a:schemeClr val="tx1"/>
                          </a:solidFill>
                          <a:effectLst/>
                        </a:rPr>
                        <a:t>hace</a:t>
                      </a:r>
                      <a:r>
                        <a:rPr lang="en-US" sz="1800" b="0" dirty="0">
                          <a:solidFill>
                            <a:schemeClr val="tx1"/>
                          </a:solidFill>
                          <a:effectLst/>
                        </a:rPr>
                        <a:t> </a:t>
                      </a:r>
                      <a:r>
                        <a:rPr lang="en-US" sz="1800" b="0" dirty="0" err="1">
                          <a:solidFill>
                            <a:schemeClr val="tx1"/>
                          </a:solidFill>
                          <a:effectLst/>
                        </a:rPr>
                        <a:t>referencia</a:t>
                      </a:r>
                      <a:r>
                        <a:rPr lang="en-US" sz="1800" b="0" dirty="0">
                          <a:solidFill>
                            <a:schemeClr val="tx1"/>
                          </a:solidFill>
                          <a:effectLst/>
                        </a:rPr>
                        <a:t> el </a:t>
                      </a:r>
                      <a:r>
                        <a:rPr lang="en-US" sz="1800" b="0" dirty="0" err="1">
                          <a:solidFill>
                            <a:schemeClr val="tx1"/>
                          </a:solidFill>
                          <a:effectLst/>
                        </a:rPr>
                        <a:t>artículo</a:t>
                      </a:r>
                      <a:r>
                        <a:rPr lang="en-US" sz="1800" b="0" dirty="0">
                          <a:solidFill>
                            <a:schemeClr val="tx1"/>
                          </a:solidFill>
                          <a:effectLst/>
                        </a:rPr>
                        <a:t> anterior, las </a:t>
                      </a:r>
                      <a:r>
                        <a:rPr lang="en-US" sz="1800" b="0" dirty="0" err="1">
                          <a:solidFill>
                            <a:schemeClr val="tx1"/>
                          </a:solidFill>
                          <a:effectLst/>
                        </a:rPr>
                        <a:t>Unidades</a:t>
                      </a:r>
                      <a:r>
                        <a:rPr lang="en-US" sz="1800" b="0" dirty="0">
                          <a:solidFill>
                            <a:schemeClr val="tx1"/>
                          </a:solidFill>
                          <a:effectLst/>
                        </a:rPr>
                        <a:t> </a:t>
                      </a:r>
                      <a:r>
                        <a:rPr lang="en-US" sz="1800" b="0" dirty="0" err="1">
                          <a:solidFill>
                            <a:schemeClr val="tx1"/>
                          </a:solidFill>
                          <a:effectLst/>
                        </a:rPr>
                        <a:t>Administrativas</a:t>
                      </a:r>
                      <a:r>
                        <a:rPr lang="en-US" sz="1800" b="0" dirty="0">
                          <a:solidFill>
                            <a:schemeClr val="tx1"/>
                          </a:solidFill>
                          <a:effectLst/>
                        </a:rPr>
                        <a:t> del </a:t>
                      </a:r>
                      <a:r>
                        <a:rPr lang="en-US" sz="1800" b="0" dirty="0" err="1">
                          <a:solidFill>
                            <a:schemeClr val="tx1"/>
                          </a:solidFill>
                          <a:effectLst/>
                        </a:rPr>
                        <a:t>Instituto</a:t>
                      </a:r>
                      <a:r>
                        <a:rPr lang="en-US" sz="1800" b="0" dirty="0">
                          <a:solidFill>
                            <a:schemeClr val="tx1"/>
                          </a:solidFill>
                          <a:effectLst/>
                        </a:rPr>
                        <a:t> Nacional de </a:t>
                      </a:r>
                      <a:r>
                        <a:rPr lang="en-US" sz="1800" b="0" dirty="0" err="1">
                          <a:solidFill>
                            <a:schemeClr val="tx1"/>
                          </a:solidFill>
                          <a:effectLst/>
                        </a:rPr>
                        <a:t>Estadística</a:t>
                      </a:r>
                      <a:r>
                        <a:rPr lang="en-US" sz="1800" b="0" dirty="0">
                          <a:solidFill>
                            <a:schemeClr val="tx1"/>
                          </a:solidFill>
                          <a:effectLst/>
                        </a:rPr>
                        <a:t> y </a:t>
                      </a:r>
                      <a:r>
                        <a:rPr lang="en-US" sz="1800" b="0" dirty="0" err="1">
                          <a:solidFill>
                            <a:schemeClr val="tx1"/>
                          </a:solidFill>
                          <a:effectLst/>
                        </a:rPr>
                        <a:t>Geografía</a:t>
                      </a:r>
                      <a:r>
                        <a:rPr lang="en-US" sz="1800" b="0" dirty="0">
                          <a:solidFill>
                            <a:schemeClr val="tx1"/>
                          </a:solidFill>
                          <a:effectLst/>
                        </a:rPr>
                        <a:t> que </a:t>
                      </a:r>
                      <a:r>
                        <a:rPr lang="en-US" sz="1800" b="0" dirty="0" err="1">
                          <a:solidFill>
                            <a:schemeClr val="tx1"/>
                          </a:solidFill>
                          <a:effectLst/>
                        </a:rPr>
                        <a:t>desarrollen</a:t>
                      </a:r>
                      <a:r>
                        <a:rPr lang="en-US" sz="1800" b="0" dirty="0">
                          <a:solidFill>
                            <a:schemeClr val="tx1"/>
                          </a:solidFill>
                          <a:effectLst/>
                        </a:rPr>
                        <a:t> </a:t>
                      </a:r>
                      <a:r>
                        <a:rPr lang="en-US" sz="1800" b="0" dirty="0" err="1">
                          <a:solidFill>
                            <a:schemeClr val="tx1"/>
                          </a:solidFill>
                          <a:effectLst/>
                        </a:rPr>
                        <a:t>actividades</a:t>
                      </a:r>
                      <a:r>
                        <a:rPr lang="en-US" sz="1800" b="0" dirty="0">
                          <a:solidFill>
                            <a:schemeClr val="tx1"/>
                          </a:solidFill>
                          <a:effectLst/>
                        </a:rPr>
                        <a:t> para </a:t>
                      </a:r>
                      <a:r>
                        <a:rPr lang="en-US" sz="1800" b="0" dirty="0" err="1">
                          <a:solidFill>
                            <a:schemeClr val="tx1"/>
                          </a:solidFill>
                          <a:effectLst/>
                        </a:rPr>
                        <a:t>producir</a:t>
                      </a:r>
                      <a:r>
                        <a:rPr lang="en-US" sz="1800" b="0" dirty="0">
                          <a:solidFill>
                            <a:schemeClr val="tx1"/>
                          </a:solidFill>
                          <a:effectLst/>
                        </a:rPr>
                        <a:t> </a:t>
                      </a:r>
                      <a:r>
                        <a:rPr lang="en-US" sz="1800" b="0" dirty="0" err="1">
                          <a:solidFill>
                            <a:schemeClr val="tx1"/>
                          </a:solidFill>
                          <a:effectLst/>
                        </a:rPr>
                        <a:t>información</a:t>
                      </a:r>
                      <a:r>
                        <a:rPr lang="en-US" sz="1800" b="0" dirty="0">
                          <a:solidFill>
                            <a:schemeClr val="tx1"/>
                          </a:solidFill>
                          <a:effectLst/>
                        </a:rPr>
                        <a:t> </a:t>
                      </a:r>
                      <a:r>
                        <a:rPr lang="en-US" sz="1800" b="0" dirty="0" err="1">
                          <a:solidFill>
                            <a:schemeClr val="tx1"/>
                          </a:solidFill>
                          <a:effectLst/>
                        </a:rPr>
                        <a:t>estadística</a:t>
                      </a:r>
                      <a:r>
                        <a:rPr lang="en-US" sz="1800" b="0" dirty="0">
                          <a:solidFill>
                            <a:schemeClr val="tx1"/>
                          </a:solidFill>
                          <a:effectLst/>
                        </a:rPr>
                        <a:t> y </a:t>
                      </a:r>
                      <a:r>
                        <a:rPr lang="en-US" sz="1800" b="0" dirty="0" err="1">
                          <a:solidFill>
                            <a:schemeClr val="tx1"/>
                          </a:solidFill>
                          <a:effectLst/>
                        </a:rPr>
                        <a:t>geográfica</a:t>
                      </a:r>
                      <a:r>
                        <a:rPr lang="en-US" sz="1800" b="0" dirty="0">
                          <a:solidFill>
                            <a:schemeClr val="tx1"/>
                          </a:solidFill>
                          <a:effectLst/>
                        </a:rPr>
                        <a:t> </a:t>
                      </a:r>
                      <a:r>
                        <a:rPr lang="en-US" sz="1800" b="0" dirty="0" err="1">
                          <a:solidFill>
                            <a:schemeClr val="tx1"/>
                          </a:solidFill>
                          <a:effectLst/>
                        </a:rPr>
                        <a:t>podrán</a:t>
                      </a:r>
                      <a:r>
                        <a:rPr lang="en-US" sz="1800" b="0" dirty="0">
                          <a:solidFill>
                            <a:schemeClr val="tx1"/>
                          </a:solidFill>
                          <a:effectLst/>
                        </a:rPr>
                        <a:t> </a:t>
                      </a:r>
                      <a:r>
                        <a:rPr lang="en-US" sz="1800" b="0" dirty="0" err="1">
                          <a:solidFill>
                            <a:schemeClr val="tx1"/>
                          </a:solidFill>
                          <a:effectLst/>
                        </a:rPr>
                        <a:t>resguardar</a:t>
                      </a:r>
                      <a:r>
                        <a:rPr lang="en-US" sz="1800" b="0" dirty="0">
                          <a:solidFill>
                            <a:schemeClr val="tx1"/>
                          </a:solidFill>
                          <a:effectLst/>
                        </a:rPr>
                        <a:t> las </a:t>
                      </a:r>
                      <a:r>
                        <a:rPr lang="en-US" sz="1800" b="0" dirty="0" err="1">
                          <a:solidFill>
                            <a:schemeClr val="tx1"/>
                          </a:solidFill>
                          <a:effectLst/>
                        </a:rPr>
                        <a:t>evidencias</a:t>
                      </a:r>
                      <a:r>
                        <a:rPr lang="en-US" sz="1800" b="0" dirty="0">
                          <a:solidFill>
                            <a:schemeClr val="tx1"/>
                          </a:solidFill>
                          <a:effectLst/>
                        </a:rPr>
                        <a:t> a las que </a:t>
                      </a:r>
                      <a:r>
                        <a:rPr lang="en-US" sz="1800" b="0" dirty="0" err="1">
                          <a:solidFill>
                            <a:schemeClr val="tx1"/>
                          </a:solidFill>
                          <a:effectLst/>
                        </a:rPr>
                        <a:t>hacen</a:t>
                      </a:r>
                      <a:r>
                        <a:rPr lang="en-US" sz="1800" b="0" dirty="0">
                          <a:solidFill>
                            <a:schemeClr val="tx1"/>
                          </a:solidFill>
                          <a:effectLst/>
                        </a:rPr>
                        <a:t> </a:t>
                      </a:r>
                      <a:r>
                        <a:rPr lang="en-US" sz="1800" b="0" dirty="0" err="1">
                          <a:solidFill>
                            <a:schemeClr val="tx1"/>
                          </a:solidFill>
                          <a:effectLst/>
                        </a:rPr>
                        <a:t>referencia</a:t>
                      </a:r>
                      <a:r>
                        <a:rPr lang="en-US" sz="1800" b="0" dirty="0">
                          <a:solidFill>
                            <a:schemeClr val="tx1"/>
                          </a:solidFill>
                          <a:effectLst/>
                        </a:rPr>
                        <a:t> </a:t>
                      </a:r>
                      <a:r>
                        <a:rPr lang="en-US" sz="1800" b="0" dirty="0" err="1">
                          <a:solidFill>
                            <a:schemeClr val="tx1"/>
                          </a:solidFill>
                          <a:effectLst/>
                        </a:rPr>
                        <a:t>los</a:t>
                      </a:r>
                      <a:r>
                        <a:rPr lang="en-US" sz="1800" b="0" dirty="0">
                          <a:solidFill>
                            <a:schemeClr val="tx1"/>
                          </a:solidFill>
                          <a:effectLst/>
                        </a:rPr>
                        <a:t> </a:t>
                      </a:r>
                      <a:r>
                        <a:rPr lang="en-US" sz="1800" b="0" dirty="0" err="1">
                          <a:solidFill>
                            <a:schemeClr val="tx1"/>
                          </a:solidFill>
                          <a:effectLst/>
                        </a:rPr>
                        <a:t>presentes</a:t>
                      </a:r>
                      <a:r>
                        <a:rPr lang="en-US" sz="1800" b="0" dirty="0">
                          <a:solidFill>
                            <a:schemeClr val="tx1"/>
                          </a:solidFill>
                          <a:effectLst/>
                        </a:rPr>
                        <a:t> </a:t>
                      </a:r>
                      <a:r>
                        <a:rPr lang="en-US" sz="1800" b="0" dirty="0" err="1">
                          <a:solidFill>
                            <a:schemeClr val="tx1"/>
                          </a:solidFill>
                          <a:effectLst/>
                        </a:rPr>
                        <a:t>Lineamientos</a:t>
                      </a:r>
                      <a:r>
                        <a:rPr lang="en-US" sz="1800" b="0" dirty="0">
                          <a:solidFill>
                            <a:schemeClr val="tx1"/>
                          </a:solidFill>
                          <a:effectLst/>
                        </a:rPr>
                        <a:t> </a:t>
                      </a:r>
                      <a:r>
                        <a:rPr lang="en-US" sz="1800" b="0" dirty="0" err="1">
                          <a:solidFill>
                            <a:schemeClr val="tx1"/>
                          </a:solidFill>
                          <a:effectLst/>
                          <a:highlight>
                            <a:srgbClr val="FFFF00"/>
                          </a:highlight>
                        </a:rPr>
                        <a:t>en</a:t>
                      </a:r>
                      <a:r>
                        <a:rPr lang="en-US" sz="1800" b="0" dirty="0">
                          <a:solidFill>
                            <a:schemeClr val="tx1"/>
                          </a:solidFill>
                          <a:effectLst/>
                          <a:highlight>
                            <a:srgbClr val="FFFF00"/>
                          </a:highlight>
                        </a:rPr>
                        <a:t> </a:t>
                      </a:r>
                      <a:r>
                        <a:rPr lang="en-US" sz="1800" b="0" dirty="0" err="1">
                          <a:solidFill>
                            <a:schemeClr val="tx1"/>
                          </a:solidFill>
                          <a:effectLst/>
                          <a:highlight>
                            <a:srgbClr val="FFFF00"/>
                          </a:highlight>
                        </a:rPr>
                        <a:t>los</a:t>
                      </a:r>
                      <a:r>
                        <a:rPr lang="en-US" sz="1800" b="0" dirty="0">
                          <a:solidFill>
                            <a:schemeClr val="tx1"/>
                          </a:solidFill>
                          <a:effectLst/>
                          <a:highlight>
                            <a:srgbClr val="FFFF00"/>
                          </a:highlight>
                        </a:rPr>
                        <a:t> </a:t>
                      </a:r>
                      <a:r>
                        <a:rPr lang="en-US" sz="1800" b="0" dirty="0" err="1">
                          <a:solidFill>
                            <a:schemeClr val="tx1"/>
                          </a:solidFill>
                          <a:effectLst/>
                          <a:highlight>
                            <a:srgbClr val="FFFF00"/>
                          </a:highlight>
                        </a:rPr>
                        <a:t>formatos</a:t>
                      </a:r>
                      <a:r>
                        <a:rPr lang="en-US" sz="1800" b="0" dirty="0">
                          <a:solidFill>
                            <a:schemeClr val="tx1"/>
                          </a:solidFill>
                          <a:effectLst/>
                          <a:highlight>
                            <a:srgbClr val="FFFF00"/>
                          </a:highlight>
                        </a:rPr>
                        <a:t> que </a:t>
                      </a:r>
                      <a:r>
                        <a:rPr lang="en-US" sz="1800" b="0" dirty="0" err="1">
                          <a:solidFill>
                            <a:schemeClr val="tx1"/>
                          </a:solidFill>
                          <a:effectLst/>
                          <a:highlight>
                            <a:srgbClr val="FFFF00"/>
                          </a:highlight>
                        </a:rPr>
                        <a:t>consideren</a:t>
                      </a:r>
                      <a:r>
                        <a:rPr lang="en-US" sz="1800" b="0" dirty="0">
                          <a:solidFill>
                            <a:schemeClr val="tx1"/>
                          </a:solidFill>
                          <a:effectLst/>
                          <a:highlight>
                            <a:srgbClr val="FFFF00"/>
                          </a:highlight>
                        </a:rPr>
                        <a:t> </a:t>
                      </a:r>
                      <a:r>
                        <a:rPr lang="en-US" sz="1800" b="0" dirty="0" err="1">
                          <a:solidFill>
                            <a:schemeClr val="tx1"/>
                          </a:solidFill>
                          <a:effectLst/>
                          <a:highlight>
                            <a:srgbClr val="FFFF00"/>
                          </a:highlight>
                        </a:rPr>
                        <a:t>conveniente</a:t>
                      </a:r>
                      <a:r>
                        <a:rPr lang="en-US" sz="1800" b="0" dirty="0">
                          <a:solidFill>
                            <a:schemeClr val="tx1"/>
                          </a:solidFill>
                          <a:effectLst/>
                          <a:highlight>
                            <a:srgbClr val="FFFF00"/>
                          </a:highlight>
                        </a:rPr>
                        <a:t>.</a:t>
                      </a: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endParaRPr>
                    </a:p>
                  </a:txBody>
                  <a:tcPr marL="68580" marR="68580" marT="0" marB="0"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effectLst/>
                        </a:rPr>
                        <a:t>TERCERO. - Hasta </a:t>
                      </a:r>
                      <a:r>
                        <a:rPr lang="en-US" sz="1800" b="0" dirty="0" err="1" smtClean="0">
                          <a:solidFill>
                            <a:schemeClr val="tx1"/>
                          </a:solidFill>
                          <a:effectLst/>
                        </a:rPr>
                        <a:t>en</a:t>
                      </a:r>
                      <a:r>
                        <a:rPr lang="en-US" sz="1800" b="0" dirty="0" smtClean="0">
                          <a:solidFill>
                            <a:schemeClr val="tx1"/>
                          </a:solidFill>
                          <a:effectLst/>
                        </a:rPr>
                        <a:t> </a:t>
                      </a:r>
                      <a:r>
                        <a:rPr lang="en-US" sz="1800" b="0" dirty="0" err="1" smtClean="0">
                          <a:solidFill>
                            <a:schemeClr val="tx1"/>
                          </a:solidFill>
                          <a:effectLst/>
                        </a:rPr>
                        <a:t>tanto</a:t>
                      </a:r>
                      <a:r>
                        <a:rPr lang="en-US" sz="1800" b="0" dirty="0" smtClean="0">
                          <a:solidFill>
                            <a:schemeClr val="tx1"/>
                          </a:solidFill>
                          <a:effectLst/>
                        </a:rPr>
                        <a:t> se </a:t>
                      </a:r>
                      <a:r>
                        <a:rPr lang="en-US" sz="1800" b="0" dirty="0" err="1" smtClean="0">
                          <a:solidFill>
                            <a:schemeClr val="tx1"/>
                          </a:solidFill>
                          <a:effectLst/>
                        </a:rPr>
                        <a:t>libere</a:t>
                      </a:r>
                      <a:r>
                        <a:rPr lang="en-US" sz="1800" b="0" dirty="0" smtClean="0">
                          <a:solidFill>
                            <a:schemeClr val="tx1"/>
                          </a:solidFill>
                          <a:effectLst/>
                        </a:rPr>
                        <a:t> el Sistema de </a:t>
                      </a:r>
                      <a:r>
                        <a:rPr lang="en-US" sz="1800" b="0" dirty="0" err="1" smtClean="0">
                          <a:solidFill>
                            <a:schemeClr val="tx1"/>
                          </a:solidFill>
                          <a:effectLst/>
                        </a:rPr>
                        <a:t>Seguimiento</a:t>
                      </a:r>
                      <a:r>
                        <a:rPr lang="en-US" sz="1800" b="0" dirty="0" smtClean="0">
                          <a:solidFill>
                            <a:schemeClr val="tx1"/>
                          </a:solidFill>
                          <a:effectLst/>
                        </a:rPr>
                        <a:t> de </a:t>
                      </a:r>
                      <a:r>
                        <a:rPr lang="en-US" sz="1800" b="0" dirty="0" err="1" smtClean="0">
                          <a:solidFill>
                            <a:schemeClr val="tx1"/>
                          </a:solidFill>
                          <a:effectLst/>
                        </a:rPr>
                        <a:t>Cambios</a:t>
                      </a:r>
                      <a:r>
                        <a:rPr lang="en-US" sz="1800" b="0" dirty="0" smtClean="0">
                          <a:solidFill>
                            <a:schemeClr val="tx1"/>
                          </a:solidFill>
                          <a:effectLst/>
                        </a:rPr>
                        <a:t> a que </a:t>
                      </a:r>
                      <a:r>
                        <a:rPr lang="en-US" sz="1800" b="0" dirty="0" err="1" smtClean="0">
                          <a:solidFill>
                            <a:schemeClr val="tx1"/>
                          </a:solidFill>
                          <a:effectLst/>
                        </a:rPr>
                        <a:t>hace</a:t>
                      </a:r>
                      <a:r>
                        <a:rPr lang="en-US" sz="1800" b="0" dirty="0" smtClean="0">
                          <a:solidFill>
                            <a:schemeClr val="tx1"/>
                          </a:solidFill>
                          <a:effectLst/>
                        </a:rPr>
                        <a:t> </a:t>
                      </a:r>
                      <a:r>
                        <a:rPr lang="en-US" sz="1800" b="0" dirty="0" err="1" smtClean="0">
                          <a:solidFill>
                            <a:schemeClr val="tx1"/>
                          </a:solidFill>
                          <a:effectLst/>
                        </a:rPr>
                        <a:t>referencia</a:t>
                      </a:r>
                      <a:r>
                        <a:rPr lang="en-US" sz="1800" b="0" dirty="0" smtClean="0">
                          <a:solidFill>
                            <a:schemeClr val="tx1"/>
                          </a:solidFill>
                          <a:effectLst/>
                        </a:rPr>
                        <a:t> el </a:t>
                      </a:r>
                      <a:r>
                        <a:rPr lang="en-US" sz="1800" b="0" dirty="0" err="1" smtClean="0">
                          <a:solidFill>
                            <a:schemeClr val="tx1"/>
                          </a:solidFill>
                          <a:effectLst/>
                        </a:rPr>
                        <a:t>artículo</a:t>
                      </a:r>
                      <a:r>
                        <a:rPr lang="en-US" sz="1800" b="0" dirty="0" smtClean="0">
                          <a:solidFill>
                            <a:schemeClr val="tx1"/>
                          </a:solidFill>
                          <a:effectLst/>
                        </a:rPr>
                        <a:t> anterior, las </a:t>
                      </a:r>
                      <a:r>
                        <a:rPr lang="en-US" sz="1800" b="0" dirty="0" err="1" smtClean="0">
                          <a:solidFill>
                            <a:schemeClr val="tx1"/>
                          </a:solidFill>
                          <a:effectLst/>
                        </a:rPr>
                        <a:t>Unidades</a:t>
                      </a:r>
                      <a:r>
                        <a:rPr lang="en-US" sz="1800" b="0" dirty="0" smtClean="0">
                          <a:solidFill>
                            <a:schemeClr val="tx1"/>
                          </a:solidFill>
                          <a:effectLst/>
                        </a:rPr>
                        <a:t> </a:t>
                      </a:r>
                      <a:r>
                        <a:rPr lang="en-US" sz="1800" b="0" dirty="0" err="1" smtClean="0">
                          <a:solidFill>
                            <a:schemeClr val="tx1"/>
                          </a:solidFill>
                          <a:effectLst/>
                        </a:rPr>
                        <a:t>Administrativas</a:t>
                      </a:r>
                      <a:r>
                        <a:rPr lang="en-US" sz="1800" b="0" dirty="0" smtClean="0">
                          <a:solidFill>
                            <a:schemeClr val="tx1"/>
                          </a:solidFill>
                          <a:effectLst/>
                        </a:rPr>
                        <a:t> del </a:t>
                      </a:r>
                      <a:r>
                        <a:rPr lang="en-US" sz="1800" b="0" dirty="0" err="1" smtClean="0">
                          <a:solidFill>
                            <a:schemeClr val="tx1"/>
                          </a:solidFill>
                          <a:effectLst/>
                        </a:rPr>
                        <a:t>Instituto</a:t>
                      </a:r>
                      <a:r>
                        <a:rPr lang="en-US" sz="1800" b="0" dirty="0" smtClean="0">
                          <a:solidFill>
                            <a:schemeClr val="tx1"/>
                          </a:solidFill>
                          <a:effectLst/>
                        </a:rPr>
                        <a:t> Nacional de </a:t>
                      </a:r>
                      <a:r>
                        <a:rPr lang="en-US" sz="1800" b="0" dirty="0" err="1" smtClean="0">
                          <a:solidFill>
                            <a:schemeClr val="tx1"/>
                          </a:solidFill>
                          <a:effectLst/>
                        </a:rPr>
                        <a:t>Estadística</a:t>
                      </a:r>
                      <a:r>
                        <a:rPr lang="en-US" sz="1800" b="0" dirty="0" smtClean="0">
                          <a:solidFill>
                            <a:schemeClr val="tx1"/>
                          </a:solidFill>
                          <a:effectLst/>
                        </a:rPr>
                        <a:t> y </a:t>
                      </a:r>
                      <a:r>
                        <a:rPr lang="en-US" sz="1800" b="0" dirty="0" err="1" smtClean="0">
                          <a:solidFill>
                            <a:schemeClr val="tx1"/>
                          </a:solidFill>
                          <a:effectLst/>
                        </a:rPr>
                        <a:t>Geografía</a:t>
                      </a:r>
                      <a:r>
                        <a:rPr lang="en-US" sz="1800" b="0" dirty="0" smtClean="0">
                          <a:solidFill>
                            <a:schemeClr val="tx1"/>
                          </a:solidFill>
                          <a:effectLst/>
                        </a:rPr>
                        <a:t> que </a:t>
                      </a:r>
                      <a:r>
                        <a:rPr lang="en-US" sz="1800" b="0" dirty="0" err="1" smtClean="0">
                          <a:solidFill>
                            <a:schemeClr val="tx1"/>
                          </a:solidFill>
                          <a:effectLst/>
                        </a:rPr>
                        <a:t>desarrollen</a:t>
                      </a:r>
                      <a:r>
                        <a:rPr lang="en-US" sz="1800" b="0" dirty="0" smtClean="0">
                          <a:solidFill>
                            <a:schemeClr val="tx1"/>
                          </a:solidFill>
                          <a:effectLst/>
                        </a:rPr>
                        <a:t> </a:t>
                      </a:r>
                      <a:r>
                        <a:rPr lang="en-US" sz="1800" b="0" dirty="0" err="1" smtClean="0">
                          <a:solidFill>
                            <a:schemeClr val="tx1"/>
                          </a:solidFill>
                          <a:effectLst/>
                        </a:rPr>
                        <a:t>actividades</a:t>
                      </a:r>
                      <a:r>
                        <a:rPr lang="en-US" sz="1800" b="0" dirty="0" smtClean="0">
                          <a:solidFill>
                            <a:schemeClr val="tx1"/>
                          </a:solidFill>
                          <a:effectLst/>
                        </a:rPr>
                        <a:t> para </a:t>
                      </a:r>
                      <a:r>
                        <a:rPr lang="en-US" sz="1800" b="0" dirty="0" err="1" smtClean="0">
                          <a:solidFill>
                            <a:schemeClr val="tx1"/>
                          </a:solidFill>
                          <a:effectLst/>
                        </a:rPr>
                        <a:t>producir</a:t>
                      </a:r>
                      <a:r>
                        <a:rPr lang="en-US" sz="1800" b="0" dirty="0" smtClean="0">
                          <a:solidFill>
                            <a:schemeClr val="tx1"/>
                          </a:solidFill>
                          <a:effectLst/>
                        </a:rPr>
                        <a:t> </a:t>
                      </a:r>
                      <a:r>
                        <a:rPr lang="en-US" sz="1800" b="0" dirty="0" err="1" smtClean="0">
                          <a:solidFill>
                            <a:schemeClr val="tx1"/>
                          </a:solidFill>
                          <a:effectLst/>
                        </a:rPr>
                        <a:t>información</a:t>
                      </a:r>
                      <a:r>
                        <a:rPr lang="en-US" sz="1800" b="0" dirty="0" smtClean="0">
                          <a:solidFill>
                            <a:schemeClr val="tx1"/>
                          </a:solidFill>
                          <a:effectLst/>
                        </a:rPr>
                        <a:t> </a:t>
                      </a:r>
                      <a:r>
                        <a:rPr lang="en-US" sz="1800" b="0" dirty="0" err="1" smtClean="0">
                          <a:solidFill>
                            <a:schemeClr val="tx1"/>
                          </a:solidFill>
                          <a:effectLst/>
                        </a:rPr>
                        <a:t>estadística</a:t>
                      </a:r>
                      <a:r>
                        <a:rPr lang="en-US" sz="1800" b="0" dirty="0" smtClean="0">
                          <a:solidFill>
                            <a:schemeClr val="tx1"/>
                          </a:solidFill>
                          <a:effectLst/>
                        </a:rPr>
                        <a:t> y </a:t>
                      </a:r>
                      <a:r>
                        <a:rPr lang="en-US" sz="1800" b="0" dirty="0" err="1" smtClean="0">
                          <a:solidFill>
                            <a:schemeClr val="tx1"/>
                          </a:solidFill>
                          <a:effectLst/>
                        </a:rPr>
                        <a:t>geográfica</a:t>
                      </a:r>
                      <a:r>
                        <a:rPr lang="en-US" sz="1800" b="0" dirty="0" smtClean="0">
                          <a:solidFill>
                            <a:schemeClr val="tx1"/>
                          </a:solidFill>
                          <a:effectLst/>
                        </a:rPr>
                        <a:t> </a:t>
                      </a:r>
                      <a:r>
                        <a:rPr lang="en-US" sz="1800" b="0" dirty="0" err="1" smtClean="0">
                          <a:solidFill>
                            <a:schemeClr val="tx1"/>
                          </a:solidFill>
                          <a:effectLst/>
                        </a:rPr>
                        <a:t>podrán</a:t>
                      </a:r>
                      <a:r>
                        <a:rPr lang="en-US" sz="1800" b="0" dirty="0" smtClean="0">
                          <a:solidFill>
                            <a:schemeClr val="tx1"/>
                          </a:solidFill>
                          <a:effectLst/>
                        </a:rPr>
                        <a:t> </a:t>
                      </a:r>
                      <a:r>
                        <a:rPr lang="en-US" sz="1800" b="0" dirty="0" err="1" smtClean="0">
                          <a:solidFill>
                            <a:schemeClr val="tx1"/>
                          </a:solidFill>
                          <a:effectLst/>
                        </a:rPr>
                        <a:t>resguardar</a:t>
                      </a:r>
                      <a:r>
                        <a:rPr lang="en-US" sz="1800" b="0" dirty="0" smtClean="0">
                          <a:solidFill>
                            <a:schemeClr val="tx1"/>
                          </a:solidFill>
                          <a:effectLst/>
                        </a:rPr>
                        <a:t> las </a:t>
                      </a:r>
                      <a:r>
                        <a:rPr lang="en-US" sz="1800" b="0" dirty="0" err="1" smtClean="0">
                          <a:solidFill>
                            <a:schemeClr val="tx1"/>
                          </a:solidFill>
                          <a:effectLst/>
                        </a:rPr>
                        <a:t>evidencias</a:t>
                      </a:r>
                      <a:r>
                        <a:rPr lang="en-US" sz="1800" b="0" dirty="0" smtClean="0">
                          <a:solidFill>
                            <a:schemeClr val="tx1"/>
                          </a:solidFill>
                          <a:effectLst/>
                        </a:rPr>
                        <a:t> a las que </a:t>
                      </a:r>
                      <a:r>
                        <a:rPr lang="en-US" sz="1800" b="0" dirty="0" err="1" smtClean="0">
                          <a:solidFill>
                            <a:schemeClr val="tx1"/>
                          </a:solidFill>
                          <a:effectLst/>
                        </a:rPr>
                        <a:t>hacen</a:t>
                      </a:r>
                      <a:r>
                        <a:rPr lang="en-US" sz="1800" b="0" dirty="0" smtClean="0">
                          <a:solidFill>
                            <a:schemeClr val="tx1"/>
                          </a:solidFill>
                          <a:effectLst/>
                        </a:rPr>
                        <a:t> </a:t>
                      </a:r>
                      <a:r>
                        <a:rPr lang="en-US" sz="1800" b="0" dirty="0" err="1" smtClean="0">
                          <a:solidFill>
                            <a:schemeClr val="tx1"/>
                          </a:solidFill>
                          <a:effectLst/>
                        </a:rPr>
                        <a:t>referencia</a:t>
                      </a:r>
                      <a:r>
                        <a:rPr lang="en-US" sz="1800" b="0" dirty="0" smtClean="0">
                          <a:solidFill>
                            <a:schemeClr val="tx1"/>
                          </a:solidFill>
                          <a:effectLst/>
                        </a:rPr>
                        <a:t> </a:t>
                      </a:r>
                      <a:r>
                        <a:rPr lang="en-US" sz="1800" b="0" dirty="0" err="1" smtClean="0">
                          <a:solidFill>
                            <a:schemeClr val="tx1"/>
                          </a:solidFill>
                          <a:effectLst/>
                        </a:rPr>
                        <a:t>los</a:t>
                      </a:r>
                      <a:r>
                        <a:rPr lang="en-US" sz="1800" b="0" dirty="0" smtClean="0">
                          <a:solidFill>
                            <a:schemeClr val="tx1"/>
                          </a:solidFill>
                          <a:effectLst/>
                        </a:rPr>
                        <a:t> </a:t>
                      </a:r>
                      <a:r>
                        <a:rPr lang="en-US" sz="1800" b="0" dirty="0" err="1" smtClean="0">
                          <a:solidFill>
                            <a:schemeClr val="tx1"/>
                          </a:solidFill>
                          <a:effectLst/>
                        </a:rPr>
                        <a:t>presentes</a:t>
                      </a:r>
                      <a:r>
                        <a:rPr lang="en-US" sz="1800" b="0" dirty="0" smtClean="0">
                          <a:solidFill>
                            <a:schemeClr val="tx1"/>
                          </a:solidFill>
                          <a:effectLst/>
                        </a:rPr>
                        <a:t> </a:t>
                      </a:r>
                      <a:r>
                        <a:rPr lang="en-US" sz="1800" b="0" dirty="0" err="1" smtClean="0">
                          <a:solidFill>
                            <a:schemeClr val="tx1"/>
                          </a:solidFill>
                          <a:effectLst/>
                        </a:rPr>
                        <a:t>Lineamientos</a:t>
                      </a:r>
                      <a:r>
                        <a:rPr lang="en-US" sz="1800" b="0" dirty="0" smtClean="0">
                          <a:solidFill>
                            <a:schemeClr val="tx1"/>
                          </a:solidFill>
                          <a:effectLst/>
                        </a:rPr>
                        <a:t> </a:t>
                      </a:r>
                      <a:r>
                        <a:rPr lang="en-US" sz="1800" b="0" dirty="0" err="1" smtClean="0">
                          <a:solidFill>
                            <a:schemeClr val="tx1"/>
                          </a:solidFill>
                          <a:effectLst/>
                          <a:highlight>
                            <a:srgbClr val="FFFF00"/>
                          </a:highlight>
                        </a:rPr>
                        <a:t>en</a:t>
                      </a:r>
                      <a:r>
                        <a:rPr lang="en-US" sz="1800" b="0" dirty="0" smtClean="0">
                          <a:solidFill>
                            <a:schemeClr val="tx1"/>
                          </a:solidFill>
                          <a:effectLst/>
                          <a:highlight>
                            <a:srgbClr val="FFFF00"/>
                          </a:highlight>
                        </a:rPr>
                        <a:t> </a:t>
                      </a:r>
                      <a:r>
                        <a:rPr lang="en-US" sz="1800" b="0" dirty="0" err="1" smtClean="0">
                          <a:solidFill>
                            <a:schemeClr val="tx1"/>
                          </a:solidFill>
                          <a:effectLst/>
                          <a:highlight>
                            <a:srgbClr val="FFFF00"/>
                          </a:highlight>
                        </a:rPr>
                        <a:t>su</a:t>
                      </a:r>
                      <a:r>
                        <a:rPr lang="en-US" sz="1800" b="0" dirty="0" smtClean="0">
                          <a:solidFill>
                            <a:schemeClr val="tx1"/>
                          </a:solidFill>
                          <a:effectLst/>
                          <a:highlight>
                            <a:srgbClr val="FFFF00"/>
                          </a:highlight>
                        </a:rPr>
                        <a:t> </a:t>
                      </a:r>
                      <a:r>
                        <a:rPr lang="en-US" sz="1800" b="0" dirty="0" err="1" smtClean="0">
                          <a:solidFill>
                            <a:schemeClr val="tx1"/>
                          </a:solidFill>
                          <a:effectLst/>
                          <a:highlight>
                            <a:srgbClr val="FFFF00"/>
                          </a:highlight>
                        </a:rPr>
                        <a:t>archivo</a:t>
                      </a:r>
                      <a:r>
                        <a:rPr lang="en-US" sz="1800" b="0" baseline="0" dirty="0" smtClean="0">
                          <a:solidFill>
                            <a:schemeClr val="tx1"/>
                          </a:solidFill>
                          <a:effectLst/>
                          <a:highlight>
                            <a:srgbClr val="FFFF00"/>
                          </a:highlight>
                        </a:rPr>
                        <a:t> </a:t>
                      </a:r>
                      <a:r>
                        <a:rPr lang="en-US" sz="1800" b="0" baseline="0" dirty="0" err="1" smtClean="0">
                          <a:solidFill>
                            <a:schemeClr val="tx1"/>
                          </a:solidFill>
                          <a:effectLst/>
                          <a:highlight>
                            <a:srgbClr val="FFFF00"/>
                          </a:highlight>
                        </a:rPr>
                        <a:t>institucional</a:t>
                      </a:r>
                      <a:r>
                        <a:rPr lang="en-US" sz="1800" b="0" baseline="0" dirty="0" smtClean="0">
                          <a:solidFill>
                            <a:schemeClr val="tx1"/>
                          </a:solidFill>
                          <a:effectLst/>
                          <a:highlight>
                            <a:srgbClr val="FFFF00"/>
                          </a:highlight>
                        </a:rPr>
                        <a:t>, </a:t>
                      </a:r>
                      <a:r>
                        <a:rPr lang="en-US" sz="1800" b="0" baseline="0" dirty="0" err="1" smtClean="0">
                          <a:solidFill>
                            <a:schemeClr val="tx1"/>
                          </a:solidFill>
                          <a:effectLst/>
                          <a:highlight>
                            <a:srgbClr val="FFFF00"/>
                          </a:highlight>
                        </a:rPr>
                        <a:t>en</a:t>
                      </a:r>
                      <a:r>
                        <a:rPr lang="en-US" sz="1800" b="0" dirty="0" smtClean="0">
                          <a:solidFill>
                            <a:schemeClr val="tx1"/>
                          </a:solidFill>
                          <a:effectLst/>
                          <a:highlight>
                            <a:srgbClr val="FFFF00"/>
                          </a:highlight>
                        </a:rPr>
                        <a:t> </a:t>
                      </a:r>
                      <a:r>
                        <a:rPr lang="en-US" sz="1800" b="0" dirty="0" err="1" smtClean="0">
                          <a:solidFill>
                            <a:schemeClr val="tx1"/>
                          </a:solidFill>
                          <a:effectLst/>
                          <a:highlight>
                            <a:srgbClr val="FFFF00"/>
                          </a:highlight>
                        </a:rPr>
                        <a:t>los</a:t>
                      </a:r>
                      <a:r>
                        <a:rPr lang="en-US" sz="1800" b="0" dirty="0" smtClean="0">
                          <a:solidFill>
                            <a:schemeClr val="tx1"/>
                          </a:solidFill>
                          <a:effectLst/>
                          <a:highlight>
                            <a:srgbClr val="FFFF00"/>
                          </a:highlight>
                        </a:rPr>
                        <a:t> </a:t>
                      </a:r>
                      <a:r>
                        <a:rPr lang="en-US" sz="1800" b="0" dirty="0" err="1" smtClean="0">
                          <a:solidFill>
                            <a:schemeClr val="tx1"/>
                          </a:solidFill>
                          <a:effectLst/>
                          <a:highlight>
                            <a:srgbClr val="FFFF00"/>
                          </a:highlight>
                        </a:rPr>
                        <a:t>formatos</a:t>
                      </a:r>
                      <a:r>
                        <a:rPr lang="en-US" sz="1800" b="0" dirty="0" smtClean="0">
                          <a:solidFill>
                            <a:schemeClr val="tx1"/>
                          </a:solidFill>
                          <a:effectLst/>
                          <a:highlight>
                            <a:srgbClr val="FFFF00"/>
                          </a:highlight>
                        </a:rPr>
                        <a:t> que </a:t>
                      </a:r>
                      <a:r>
                        <a:rPr lang="en-US" sz="1800" b="0" dirty="0" err="1" smtClean="0">
                          <a:solidFill>
                            <a:schemeClr val="tx1"/>
                          </a:solidFill>
                          <a:effectLst/>
                          <a:highlight>
                            <a:srgbClr val="FFFF00"/>
                          </a:highlight>
                        </a:rPr>
                        <a:t>consideren</a:t>
                      </a:r>
                      <a:r>
                        <a:rPr lang="en-US" sz="1800" b="0" dirty="0" smtClean="0">
                          <a:solidFill>
                            <a:schemeClr val="tx1"/>
                          </a:solidFill>
                          <a:effectLst/>
                          <a:highlight>
                            <a:srgbClr val="FFFF00"/>
                          </a:highlight>
                        </a:rPr>
                        <a:t> </a:t>
                      </a:r>
                      <a:r>
                        <a:rPr lang="en-US" sz="1800" b="0" dirty="0" err="1" smtClean="0">
                          <a:solidFill>
                            <a:schemeClr val="tx1"/>
                          </a:solidFill>
                          <a:effectLst/>
                          <a:highlight>
                            <a:srgbClr val="FFFF00"/>
                          </a:highlight>
                        </a:rPr>
                        <a:t>conveniente</a:t>
                      </a:r>
                      <a:r>
                        <a:rPr lang="en-US" sz="1800" b="0" dirty="0" smtClean="0">
                          <a:solidFill>
                            <a:schemeClr val="tx1"/>
                          </a:solidFill>
                          <a:effectLst/>
                          <a:highlight>
                            <a:srgbClr val="FFFF00"/>
                          </a:highlight>
                        </a:rPr>
                        <a:t>.</a:t>
                      </a:r>
                      <a:r>
                        <a:rPr lang="en-US" sz="1800" b="0" dirty="0" smtClean="0">
                          <a:solidFill>
                            <a:schemeClr val="tx1"/>
                          </a:solidFill>
                          <a:effectLst/>
                        </a:rPr>
                        <a:t>  </a:t>
                      </a:r>
                      <a:endParaRPr lang="en-US" sz="1800" b="0" dirty="0" smtClean="0">
                        <a:solidFill>
                          <a:schemeClr val="tx1"/>
                        </a:solidFill>
                        <a:effectLst/>
                        <a:latin typeface="Calibri" panose="020F0502020204030204" pitchFamily="34" charset="0"/>
                        <a:ea typeface="Calibri" panose="020F0502020204030204" pitchFamily="34" charset="0"/>
                      </a:endParaRPr>
                    </a:p>
                    <a:p>
                      <a:pPr>
                        <a:spcAft>
                          <a:spcPts val="0"/>
                        </a:spcAft>
                      </a:pPr>
                      <a:endParaRPr lang="en-US" sz="1800" b="0" dirty="0">
                        <a:solidFill>
                          <a:schemeClr val="tx1"/>
                        </a:solidFill>
                        <a:effectLst/>
                        <a:latin typeface="Calibri" panose="020F0502020204030204" pitchFamily="34" charset="0"/>
                        <a:ea typeface="Calibri" panose="020F0502020204030204" pitchFamily="34"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956964916"/>
                  </a:ext>
                </a:extLst>
              </a:tr>
            </a:tbl>
          </a:graphicData>
        </a:graphic>
      </p:graphicFrame>
    </p:spTree>
    <p:extLst>
      <p:ext uri="{BB962C8B-B14F-4D97-AF65-F5344CB8AC3E}">
        <p14:creationId xmlns:p14="http://schemas.microsoft.com/office/powerpoint/2010/main" val="3226333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NEGI2018-Plantilla_Pleca_superior.png" descr="INEGI2018-Plantilla_Pleca_superior.png"/>
          <p:cNvPicPr>
            <a:picLocks noChangeAspect="1"/>
          </p:cNvPicPr>
          <p:nvPr/>
        </p:nvPicPr>
        <p:blipFill>
          <a:blip r:embed="rId2">
            <a:extLst/>
          </a:blip>
          <a:stretch>
            <a:fillRect/>
          </a:stretch>
        </p:blipFill>
        <p:spPr>
          <a:xfrm>
            <a:off x="0" y="-38213"/>
            <a:ext cx="12192000" cy="400941"/>
          </a:xfrm>
          <a:prstGeom prst="rect">
            <a:avLst/>
          </a:prstGeom>
          <a:ln w="12700">
            <a:miter lim="400000"/>
          </a:ln>
        </p:spPr>
      </p:pic>
      <p:sp>
        <p:nvSpPr>
          <p:cNvPr id="3" name="CuadroTexto 2"/>
          <p:cNvSpPr txBox="1"/>
          <p:nvPr/>
        </p:nvSpPr>
        <p:spPr>
          <a:xfrm>
            <a:off x="93226" y="-69794"/>
            <a:ext cx="6307574" cy="461665"/>
          </a:xfrm>
          <a:prstGeom prst="rect">
            <a:avLst/>
          </a:prstGeom>
          <a:noFill/>
        </p:spPr>
        <p:txBody>
          <a:bodyPr wrap="square" rtlCol="0">
            <a:spAutoFit/>
          </a:bodyPr>
          <a:lstStyle/>
          <a:p>
            <a:r>
              <a:rPr lang="es-MX" sz="2400" b="1" dirty="0">
                <a:solidFill>
                  <a:schemeClr val="bg1"/>
                </a:solidFill>
                <a:ea typeface="Calibri" panose="020F0502020204030204" pitchFamily="34" charset="0"/>
                <a:cs typeface="Calibri" panose="020F0502020204030204" pitchFamily="34" charset="0"/>
              </a:rPr>
              <a:t>5. </a:t>
            </a:r>
            <a:r>
              <a:rPr lang="es-MX" sz="2400" b="1" dirty="0" smtClean="0">
                <a:solidFill>
                  <a:schemeClr val="bg1"/>
                </a:solidFill>
                <a:ea typeface="Calibri" panose="020F0502020204030204" pitchFamily="34" charset="0"/>
                <a:cs typeface="Calibri" panose="020F0502020204030204" pitchFamily="34" charset="0"/>
              </a:rPr>
              <a:t>Lineamientos gestión de cambios</a:t>
            </a:r>
            <a:endParaRPr lang="en-US" sz="2400" b="1" dirty="0">
              <a:solidFill>
                <a:schemeClr val="bg1"/>
              </a:solidFill>
            </a:endParaRPr>
          </a:p>
        </p:txBody>
      </p:sp>
      <p:pic>
        <p:nvPicPr>
          <p:cNvPr id="4" name="Imagen 3"/>
          <p:cNvPicPr>
            <a:picLocks noChangeAspect="1"/>
          </p:cNvPicPr>
          <p:nvPr/>
        </p:nvPicPr>
        <p:blipFill>
          <a:blip r:embed="rId3"/>
          <a:stretch>
            <a:fillRect/>
          </a:stretch>
        </p:blipFill>
        <p:spPr>
          <a:xfrm>
            <a:off x="-21705" y="6410873"/>
            <a:ext cx="12213706" cy="512362"/>
          </a:xfrm>
          <a:prstGeom prst="rect">
            <a:avLst/>
          </a:prstGeom>
        </p:spPr>
      </p:pic>
      <p:pic>
        <p:nvPicPr>
          <p:cNvPr id="55" name="INEGI2018-Plantilla_Logo_INEGI.png" descr="INEGI2018-Plantilla_Logo_INEGI.png"/>
          <p:cNvPicPr>
            <a:picLocks noChangeAspect="1"/>
          </p:cNvPicPr>
          <p:nvPr/>
        </p:nvPicPr>
        <p:blipFill>
          <a:blip r:embed="rId4">
            <a:extLst/>
          </a:blip>
          <a:srcRect t="31617" b="31617"/>
          <a:stretch>
            <a:fillRect/>
          </a:stretch>
        </p:blipFill>
        <p:spPr>
          <a:xfrm>
            <a:off x="93226" y="6467233"/>
            <a:ext cx="1870380" cy="399642"/>
          </a:xfrm>
          <a:prstGeom prst="rect">
            <a:avLst/>
          </a:prstGeom>
          <a:ln w="12700">
            <a:miter lim="400000"/>
          </a:ln>
        </p:spPr>
      </p:pic>
      <p:sp>
        <p:nvSpPr>
          <p:cNvPr id="12" name="Rectángulo 11"/>
          <p:cNvSpPr/>
          <p:nvPr/>
        </p:nvSpPr>
        <p:spPr>
          <a:xfrm>
            <a:off x="3524866" y="1876422"/>
            <a:ext cx="7466655" cy="2554545"/>
          </a:xfrm>
          <a:prstGeom prst="rect">
            <a:avLst/>
          </a:prstGeom>
          <a:solidFill>
            <a:schemeClr val="accent1">
              <a:lumMod val="75000"/>
            </a:schemeClr>
          </a:solidFill>
        </p:spPr>
        <p:txBody>
          <a:bodyPr wrap="square">
            <a:spAutoFit/>
          </a:bodyPr>
          <a:lstStyle/>
          <a:p>
            <a:pPr lvl="0">
              <a:spcBef>
                <a:spcPts val="600"/>
              </a:spcBef>
              <a:spcAft>
                <a:spcPts val="600"/>
              </a:spcAft>
            </a:pPr>
            <a:r>
              <a:rPr lang="es-MX" sz="20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Acuerdos:</a:t>
            </a:r>
          </a:p>
          <a:p>
            <a:pPr marL="285750" lvl="0" indent="-285750">
              <a:spcBef>
                <a:spcPts val="600"/>
              </a:spcBef>
              <a:spcAft>
                <a:spcPts val="600"/>
              </a:spcAft>
              <a:buFont typeface="Arial" panose="020B0604020202020204" pitchFamily="34" charset="0"/>
              <a:buChar char="•"/>
            </a:pPr>
            <a:r>
              <a:rPr lang="es-MX" sz="20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Los vocales del Comité están de acuerdo con el contenido de los lineamientos y solicitan al </a:t>
            </a:r>
            <a:r>
              <a:rPr lang="es-MX" sz="20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Director General de Integración, Análisis e Investigación que turne la presente </a:t>
            </a:r>
            <a:r>
              <a:rPr lang="es-MX" sz="20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la propuesta </a:t>
            </a:r>
            <a:r>
              <a:rPr lang="es-MX" sz="20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a la Coordinación General de Asuntos Jurídicos para su posterior presentación</a:t>
            </a:r>
            <a:r>
              <a:rPr lang="es-MX" sz="20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s-MX" sz="20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a </a:t>
            </a:r>
            <a:r>
              <a:rPr lang="es-MX" sz="2000" dirty="0" smtClean="0">
                <a:solidFill>
                  <a:schemeClr val="bg1"/>
                </a:solidFill>
                <a:latin typeface="Calibri" panose="020F0502020204030204" pitchFamily="34" charset="0"/>
                <a:ea typeface="Calibri" panose="020F0502020204030204" pitchFamily="34" charset="0"/>
                <a:cs typeface="Calibri" panose="020F0502020204030204" pitchFamily="34" charset="0"/>
              </a:rPr>
              <a:t>la Junta de Gobierno.  </a:t>
            </a:r>
          </a:p>
          <a:p>
            <a:pPr marL="285750" lvl="0" indent="-285750">
              <a:spcBef>
                <a:spcPts val="600"/>
              </a:spcBef>
              <a:spcAft>
                <a:spcPts val="600"/>
              </a:spcAft>
              <a:buFont typeface="Arial" panose="020B0604020202020204" pitchFamily="34" charset="0"/>
              <a:buChar char="•"/>
            </a:pPr>
            <a:endParaRPr lang="es-MX" sz="2000" dirty="0" smtClean="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18" name="Rectángulo 17"/>
          <p:cNvSpPr/>
          <p:nvPr/>
        </p:nvSpPr>
        <p:spPr>
          <a:xfrm>
            <a:off x="8446290" y="6474672"/>
            <a:ext cx="3679305" cy="369332"/>
          </a:xfrm>
          <a:prstGeom prst="rect">
            <a:avLst/>
          </a:prstGeom>
          <a:noFill/>
        </p:spPr>
        <p:txBody>
          <a:bodyPr wrap="square">
            <a:spAutoFit/>
          </a:bodyPr>
          <a:lstStyle/>
          <a:p>
            <a:pPr lvl="0">
              <a:spcBef>
                <a:spcPts val="600"/>
              </a:spcBef>
              <a:spcAft>
                <a:spcPts val="600"/>
              </a:spcAft>
            </a:pPr>
            <a:r>
              <a:rPr lang="es-MX" dirty="0" smtClean="0">
                <a:solidFill>
                  <a:schemeClr val="bg1"/>
                </a:solidFill>
                <a:latin typeface="Calibri" panose="020F0502020204030204" pitchFamily="34" charset="0"/>
                <a:ea typeface="Calibri" panose="020F0502020204030204" pitchFamily="34" charset="0"/>
                <a:cs typeface="Calibri" panose="020F0502020204030204" pitchFamily="34" charset="0"/>
              </a:rPr>
              <a:t>Carpeta: Propuesta de Lineamientos</a:t>
            </a:r>
          </a:p>
        </p:txBody>
      </p:sp>
      <p:pic>
        <p:nvPicPr>
          <p:cNvPr id="13" name="Imagen 12"/>
          <p:cNvPicPr>
            <a:picLocks noChangeAspect="1"/>
          </p:cNvPicPr>
          <p:nvPr/>
        </p:nvPicPr>
        <p:blipFill rotWithShape="1">
          <a:blip r:embed="rId5">
            <a:extLst>
              <a:ext uri="{28A0092B-C50C-407E-A947-70E740481C1C}">
                <a14:useLocalDpi xmlns:a14="http://schemas.microsoft.com/office/drawing/2010/main" val="0"/>
              </a:ext>
            </a:extLst>
          </a:blip>
          <a:srcRect r="43131"/>
          <a:stretch/>
        </p:blipFill>
        <p:spPr>
          <a:xfrm>
            <a:off x="899653" y="2116479"/>
            <a:ext cx="2625213" cy="1559972"/>
          </a:xfrm>
          <a:prstGeom prst="rect">
            <a:avLst/>
          </a:prstGeom>
        </p:spPr>
      </p:pic>
    </p:spTree>
    <p:extLst>
      <p:ext uri="{BB962C8B-B14F-4D97-AF65-F5344CB8AC3E}">
        <p14:creationId xmlns:p14="http://schemas.microsoft.com/office/powerpoint/2010/main" val="403612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87200"/>
            <a:ext cx="12309191" cy="6945200"/>
          </a:xfrm>
          <a:prstGeom prst="rect">
            <a:avLst/>
          </a:prstGeom>
        </p:spPr>
      </p:pic>
      <p:sp>
        <p:nvSpPr>
          <p:cNvPr id="6" name="CuadroTexto 5">
            <a:extLst>
              <a:ext uri="{FF2B5EF4-FFF2-40B4-BE49-F238E27FC236}">
                <a16:creationId xmlns:a16="http://schemas.microsoft.com/office/drawing/2014/main" id="{8CFF9D36-4E81-4C57-8E81-2572FC0F6EFE}"/>
              </a:ext>
            </a:extLst>
          </p:cNvPr>
          <p:cNvSpPr txBox="1"/>
          <p:nvPr/>
        </p:nvSpPr>
        <p:spPr>
          <a:xfrm>
            <a:off x="2808079" y="2399535"/>
            <a:ext cx="6693031" cy="2308324"/>
          </a:xfrm>
          <a:prstGeom prst="rect">
            <a:avLst/>
          </a:prstGeom>
          <a:noFill/>
        </p:spPr>
        <p:txBody>
          <a:bodyPr wrap="square" rtlCol="0">
            <a:spAutoFit/>
          </a:bodyPr>
          <a:lstStyle/>
          <a:p>
            <a:pPr algn="ctr"/>
            <a:r>
              <a:rPr lang="es-MX" sz="14400" dirty="0" smtClean="0">
                <a:solidFill>
                  <a:schemeClr val="bg1"/>
                </a:solidFill>
                <a:latin typeface="Freestyle Script" panose="030804020302050B0404" pitchFamily="66" charset="0"/>
              </a:rPr>
              <a:t>Gracias</a:t>
            </a:r>
            <a:endParaRPr lang="es-MX" sz="14400" dirty="0">
              <a:solidFill>
                <a:schemeClr val="bg1"/>
              </a:solidFill>
              <a:latin typeface="Freestyle Script" panose="030804020302050B0404" pitchFamily="66" charset="0"/>
            </a:endParaRP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7716" y="410738"/>
            <a:ext cx="4616246" cy="1559972"/>
          </a:xfrm>
          <a:prstGeom prst="rect">
            <a:avLst/>
          </a:prstGeom>
        </p:spPr>
      </p:pic>
    </p:spTree>
    <p:extLst>
      <p:ext uri="{BB962C8B-B14F-4D97-AF65-F5344CB8AC3E}">
        <p14:creationId xmlns:p14="http://schemas.microsoft.com/office/powerpoint/2010/main" val="1046413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IEG" id="{FBAF24E8-D3F2-43BF-8247-D882E5CAF13D}" vid="{56A5BCB7-2AA3-40E9-A59A-3C610314866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DAC</Template>
  <TotalTime>10098</TotalTime>
  <Words>392</Words>
  <Application>Microsoft Office PowerPoint</Application>
  <PresentationFormat>Panorámica</PresentationFormat>
  <Paragraphs>22</Paragraphs>
  <Slides>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Arial</vt:lpstr>
      <vt:lpstr>Calibri</vt:lpstr>
      <vt:lpstr>Calibri Light</vt:lpstr>
      <vt:lpstr>Freestyle Script</vt:lpstr>
      <vt:lpstr>Helvetica Neue Medium</vt:lpstr>
      <vt:lpstr>Times New Roman</vt:lpstr>
      <vt:lpstr>Tema de Office</vt:lpstr>
      <vt:lpstr>Lineamientos de gestión de cambios</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GUTIERREZ ROMERO MARCO ANTONIO</dc:creator>
  <cp:lastModifiedBy>TORROJA MATEU NURIA</cp:lastModifiedBy>
  <cp:revision>832</cp:revision>
  <cp:lastPrinted>2019-07-23T13:48:03Z</cp:lastPrinted>
  <dcterms:created xsi:type="dcterms:W3CDTF">2017-08-22T14:19:52Z</dcterms:created>
  <dcterms:modified xsi:type="dcterms:W3CDTF">2019-09-19T21:35:01Z</dcterms:modified>
</cp:coreProperties>
</file>